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21"/>
  </p:notesMasterIdLst>
  <p:sldIdLst>
    <p:sldId id="256" r:id="rId2"/>
    <p:sldId id="257" r:id="rId3"/>
    <p:sldId id="303" r:id="rId4"/>
    <p:sldId id="304" r:id="rId5"/>
    <p:sldId id="305" r:id="rId6"/>
    <p:sldId id="270" r:id="rId7"/>
    <p:sldId id="276" r:id="rId8"/>
    <p:sldId id="261" r:id="rId9"/>
    <p:sldId id="259" r:id="rId10"/>
    <p:sldId id="307" r:id="rId11"/>
    <p:sldId id="306" r:id="rId12"/>
    <p:sldId id="308" r:id="rId13"/>
    <p:sldId id="260" r:id="rId14"/>
    <p:sldId id="309" r:id="rId15"/>
    <p:sldId id="310" r:id="rId16"/>
    <p:sldId id="269" r:id="rId17"/>
    <p:sldId id="258" r:id="rId18"/>
    <p:sldId id="283" r:id="rId19"/>
    <p:sldId id="311" r:id="rId20"/>
  </p:sldIdLst>
  <p:sldSz cx="9144000" cy="5143500" type="screen16x9"/>
  <p:notesSz cx="6858000" cy="9144000"/>
  <p:embeddedFontLst>
    <p:embeddedFont>
      <p:font typeface="Alata" panose="020B0604020202020204" charset="0"/>
      <p:regular r:id="rId22"/>
    </p:embeddedFont>
    <p:embeddedFont>
      <p:font typeface="Assistant Light" pitchFamily="2" charset="-79"/>
      <p:regular r:id="rId23"/>
    </p:embeddedFont>
    <p:embeddedFont>
      <p:font typeface="Bebas Neue" panose="020B0606020202050201" pitchFamily="34" charset="0"/>
      <p:regular r:id="rId24"/>
    </p:embeddedFont>
    <p:embeddedFont>
      <p:font typeface="Fira Sans Extra Condensed Medium" panose="020B0604020202020204" charset="0"/>
      <p:regular r:id="rId25"/>
      <p:bold r:id="rId26"/>
      <p:italic r:id="rId27"/>
      <p:boldItalic r:id="rId28"/>
    </p:embeddedFont>
    <p:embeddedFont>
      <p:font typeface="Public Sans" panose="020B0604020202020204" charset="0"/>
      <p:regular r:id="rId29"/>
      <p:bold r:id="rId30"/>
      <p:italic r:id="rId31"/>
      <p:boldItalic r:id="rId32"/>
    </p:embeddedFont>
    <p:embeddedFont>
      <p:font typeface="Roboto" panose="02000000000000000000" pitchFamily="2" charset="0"/>
      <p:regular r:id="rId33"/>
      <p:bold r:id="rId34"/>
      <p:italic r:id="rId35"/>
      <p:boldItalic r:id="rId36"/>
    </p:embeddedFont>
    <p:embeddedFont>
      <p:font typeface="Roboto Condensed Light" panose="02000000000000000000" pitchFamily="2" charset="0"/>
      <p:regular r:id="rId37"/>
      <p: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73E7F10-AD8C-45E4-805D-770BA544EA90}">
  <a:tblStyle styleId="{C73E7F10-AD8C-45E4-805D-770BA544EA9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619" autoAdjust="0"/>
  </p:normalViewPr>
  <p:slideViewPr>
    <p:cSldViewPr snapToGrid="0">
      <p:cViewPr varScale="1">
        <p:scale>
          <a:sx n="77" d="100"/>
          <a:sy n="77" d="100"/>
        </p:scale>
        <p:origin x="98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presProps" Target="presProps.xml"/><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9T05:24:02.149"/>
    </inkml:context>
    <inkml:brush xml:id="br0">
      <inkml:brushProperty name="width" value="0.35" units="cm"/>
      <inkml:brushProperty name="height" value="0.35" units="cm"/>
      <inkml:brushProperty name="color" value="#FFFFFF"/>
    </inkml:brush>
  </inkml:definitions>
  <inkml:trace contextRef="#ctx0" brushRef="#br0">1 0 24575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9T05:28:06.946"/>
    </inkml:context>
    <inkml:brush xml:id="br0">
      <inkml:brushProperty name="width" value="0.05" units="cm"/>
      <inkml:brushProperty name="height" value="0.05" units="cm"/>
      <inkml:brushProperty name="color" value="#F1F1F0"/>
    </inkml:brush>
  </inkml:definitions>
  <inkml:trace contextRef="#ctx0" brushRef="#br0">52 278 24575,'11'-4'0,"1"-1"0,-1 0 0,-1-1 0,1 0 0,17-13 0,-5 3 0,-1 3 0,-3 1 0,0-1 0,22-19 0,-41 32 0,0 0 0,0 0 0,0 0 0,0 0 0,0 0 0,0 0 0,0 0 0,0 0 0,0 0 0,0 0 0,0 0 0,-1 0 0,1 0 0,0 0 0,0 0 0,0 0 0,0 0 0,0 0 0,0 0 0,0 0 0,0 0 0,0 0 0,0 0 0,0 0 0,0 0 0,0 0 0,0 0 0,0 0 0,-1 0 0,1 0 0,0 0 0,0 0 0,0 0 0,0 0 0,0 0 0,0 0 0,0 0 0,0-1 0,0 1 0,0 0 0,0 0 0,0 0 0,0 0 0,0 0 0,0 0 0,0 0 0,0 0 0,0 0 0,0 0 0,0 0 0,0 0 0,0 0 0,0 0 0,0 0 0,0-1 0,0 1 0,0 0 0,0 0 0,0 0 0,0 0 0,0 0 0,0 0 0,-11 1 0,-12 5 0,-2 2 0,-26 8 0,78-38 0,91-51 0,-162 88 0,-178 77 0,301-135 0,-49 29 0,-9 3 0,0 1 0,1 1 0,-1 1 0,31-7 0,-87 38 0,20-15 0,6-2 0,-1-1 0,0 0 0,0-1 0,-14 5 0,32-12 0,0-1 0,0 0 0,12-8 0,3-1 0,-6 5 0,-20 11 0,-30 19 0,20-14 0,-105 76 0,183-109 0,-38 11 0,-18 9 0,0 0 0,1 0 0,0 1 0,0 0 0,16-4 0,-57 31 0,-6-2 0,-57 23 0,164-90 0,30-10 0,-142 74 0,-65 18 0,84-29 0,23-7 0,0 1 0,-1-1 0,1 0 0,-1 0 0,1 1 0,-1-1 0,0 0 0,1 0 0,-1 0 0,1 0 0,-1 1 0,1-1 0,-1 0 0,1 0 0,-1 0 0,0 0 0,1 0 0,-1 0 0,1-1 0,-1 1 0,1 0 0,-1 0 0,0-1 0,11-8 0,29-16 0,-37 24 0,130-75 0,-135 78 0,-32 14 0,-70 21 0,113-40 0,-1 0 0,0 0 0,0-1 0,12-8 0,3-2 0,70-37 0,-170 78 0,-61 32 0,266-123 0,-70 34 0,-200 93 0,53-24 0,238-116 0,-84 49 0,-74 34 0,-3 1 0,0 0 0,0-1 0,-1-1 0,0 0 0,-18 5 0,63-32 0,2 7 0,-27 13 0,-22 10 0,6-3 0,-15 7 0,-1 0 0,-40 11 0,133-50 0,-38 13 0,-22 10 0,-9 4 0,-56 14 0,93-40 0,36-16 0,-101 57 0,-108 58 0,154-81 0,0 0 0,18-5 0,5-2 0,-16 6 0,-16 6 0,-22 8 0,-2 1 0,12-3 0,0-1 0,-1 0 0,1 0 0,-1-1 0,1 1 0,-1-1 0,-7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9T05:28:08.026"/>
    </inkml:context>
    <inkml:brush xml:id="br0">
      <inkml:brushProperty name="width" value="0.05" units="cm"/>
      <inkml:brushProperty name="height" value="0.05" units="cm"/>
      <inkml:brushProperty name="color" value="#F1F1F0"/>
    </inkml:brush>
  </inkml:definitions>
  <inkml:trace contextRef="#ctx0" brushRef="#br0">1 81 24575,'0'0'0,"14"-26"0,-12 23 0,0 0 0,1 0 0,0 0 0,0 0 0,-1 0 0,2 0 0,-1 1 0,0 0 0,0-1 0,1 1 0,-1 0 0,1 1 0,7-3 0,-1 0 0,0 1 0,0 0 0,1 1 0,11-2 0,21 2-1365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9T05:28:08.800"/>
    </inkml:context>
    <inkml:brush xml:id="br0">
      <inkml:brushProperty name="width" value="0.05" units="cm"/>
      <inkml:brushProperty name="height" value="0.05" units="cm"/>
      <inkml:brushProperty name="color" value="#F1F1F0"/>
    </inkml:brush>
  </inkml:definitions>
  <inkml:trace contextRef="#ctx0" brushRef="#br0">57 26 24575,'-4'-3'0,"0"0"0,0 0 0,0 0 0,-1 1 0,1 0 0,-1 0 0,0 0 0,0 0 0,0 1 0,-6-2 0,14 5 0,1 0 0,-1 0 0,0 0 0,0 0 0,0 1 0,0-1 0,4 5 0,3 2 0,30 19-1365,-30-21-5461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9T05:28:09.881"/>
    </inkml:context>
    <inkml:brush xml:id="br0">
      <inkml:brushProperty name="width" value="0.05" units="cm"/>
      <inkml:brushProperty name="height" value="0.05" units="cm"/>
      <inkml:brushProperty name="color" value="#F1F1F0"/>
    </inkml:brush>
  </inkml:definitions>
  <inkml:trace contextRef="#ctx0" brushRef="#br0">1 75 24575,'9'-7'0,"1"1"0,-1 0 0,2 0 0,-1 1 0,1 1 0,-1-1 0,19-3 0,-17 4 0,7-2 0,1 2 0,-1 0 0,1 1 0,0 1 0,25 0 0,-69 1 125,6 0-498,1 1 1,0 0-1,-33 6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en.wikipedia.org/wiki/Euclidean_distance" TargetMode="External"/><Relationship Id="rId3" Type="http://schemas.openxmlformats.org/officeDocument/2006/relationships/hyperlink" Target="https://en.wikipedia.org/wiki/K-means_algorithm" TargetMode="External"/><Relationship Id="rId7" Type="http://schemas.openxmlformats.org/officeDocument/2006/relationships/hyperlink" Target="https://en.wikipedia.org/wiki/Metric_(mathematics)"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en.wikipedia.org/wiki/DBSCAN#cite_note-hdbscan1-9" TargetMode="External"/><Relationship Id="rId11" Type="http://schemas.openxmlformats.org/officeDocument/2006/relationships/hyperlink" Target="https://en.wikipedia.org/wiki/DBSCAN#cite_note-WIREs-10" TargetMode="External"/><Relationship Id="rId5" Type="http://schemas.openxmlformats.org/officeDocument/2006/relationships/hyperlink" Target="https://en.wikipedia.org/wiki/DBSCAN#cite_note-tods-4" TargetMode="External"/><Relationship Id="rId10" Type="http://schemas.openxmlformats.org/officeDocument/2006/relationships/hyperlink" Target="https://en.wikipedia.org/wiki/Curse_of_dimensionality#Distance_functions" TargetMode="External"/><Relationship Id="rId4" Type="http://schemas.openxmlformats.org/officeDocument/2006/relationships/hyperlink" Target="https://en.wikipedia.org/wiki/Anomaly_detection" TargetMode="External"/><Relationship Id="rId9" Type="http://schemas.openxmlformats.org/officeDocument/2006/relationships/hyperlink" Target="https://en.wikipedia.org/wiki/Clustering_high-dimensional_data"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0d95046c87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0d95046c87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d79f15b1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d79f15b1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90925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d79f15b1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d79f15b1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292929"/>
                </a:solidFill>
                <a:effectLst/>
                <a:latin typeface="charter"/>
              </a:rPr>
              <a:t>After you select your MinPts value, you can move on to determining ε. One technique to automatically determine the optimal ε value is described in a paper by Nadia Rahmah et. Al in 2012. This technique calculates the average distance between each point and its k nearest neighbors, where k = the MinPts value you selected. The average k-distances are then plotted in ascending order on a k-distance graph. You’ll find the optimal value for ε at the point of maximum curvature (i.e. where the graph has the greatest slope).</a:t>
            </a:r>
            <a:endParaRPr lang="en-US" dirty="0"/>
          </a:p>
          <a:p>
            <a:pPr marL="0" lvl="0" indent="0" algn="l" rtl="0">
              <a:spcBef>
                <a:spcPts val="0"/>
              </a:spcBef>
              <a:spcAft>
                <a:spcPts val="0"/>
              </a:spcAft>
              <a:buNone/>
            </a:pPr>
            <a:endParaRPr lang="en-US" b="0" i="0" dirty="0">
              <a:solidFill>
                <a:srgbClr val="151515"/>
              </a:solidFill>
              <a:effectLst/>
              <a:latin typeface="Roboto" panose="02000000000000000000" pitchFamily="2" charset="0"/>
            </a:endParaRPr>
          </a:p>
          <a:p>
            <a:pPr marL="0" lvl="0" indent="0" algn="l" rtl="0">
              <a:spcBef>
                <a:spcPts val="0"/>
              </a:spcBef>
              <a:spcAft>
                <a:spcPts val="0"/>
              </a:spcAft>
              <a:buNone/>
            </a:pPr>
            <a:endParaRPr lang="en-US" b="0" i="0" dirty="0">
              <a:solidFill>
                <a:srgbClr val="151515"/>
              </a:solidFill>
              <a:effectLst/>
              <a:latin typeface="Roboto" panose="02000000000000000000" pitchFamily="2" charset="0"/>
            </a:endParaRPr>
          </a:p>
          <a:p>
            <a:pPr marL="0" lvl="0" indent="0" algn="l" rtl="0">
              <a:spcBef>
                <a:spcPts val="0"/>
              </a:spcBef>
              <a:spcAft>
                <a:spcPts val="0"/>
              </a:spcAft>
              <a:buNone/>
            </a:pPr>
            <a:r>
              <a:rPr lang="en-US" b="1" i="0" dirty="0">
                <a:solidFill>
                  <a:srgbClr val="292929"/>
                </a:solidFill>
                <a:effectLst/>
                <a:latin typeface="charter"/>
              </a:rPr>
              <a:t>eps</a:t>
            </a:r>
            <a:r>
              <a:rPr lang="en-US" b="0" i="0" dirty="0">
                <a:solidFill>
                  <a:srgbClr val="292929"/>
                </a:solidFill>
                <a:effectLst/>
                <a:latin typeface="charter"/>
              </a:rPr>
              <a:t>: if the eps value chosen is too small, a large part of the data will not be clustered. It will be considered outliers because don’t satisfy the number of points to create a dense region. On the other hand, if the value that was chosen is too high, clusters will merge and the majority of objects will be in the same cluster. The eps should be chosen based on the distance of the dataset (we can use a k-distance graph to find it), but in general small eps values are preferable.</a:t>
            </a:r>
            <a:endParaRPr lang="en-US" b="0" i="0" dirty="0">
              <a:solidFill>
                <a:srgbClr val="151515"/>
              </a:solidFill>
              <a:effectLst/>
              <a:latin typeface="Roboto" panose="02000000000000000000" pitchFamily="2" charset="0"/>
            </a:endParaRPr>
          </a:p>
          <a:p>
            <a:pPr marL="0" lvl="0" indent="0" algn="l" rtl="0">
              <a:spcBef>
                <a:spcPts val="0"/>
              </a:spcBef>
              <a:spcAft>
                <a:spcPts val="0"/>
              </a:spcAft>
              <a:buNone/>
            </a:pPr>
            <a:endParaRPr lang="en-US" b="0" i="0" dirty="0">
              <a:solidFill>
                <a:srgbClr val="151515"/>
              </a:solidFill>
              <a:effectLst/>
              <a:latin typeface="Roboto" panose="02000000000000000000" pitchFamily="2" charset="0"/>
            </a:endParaRPr>
          </a:p>
          <a:p>
            <a:pPr marL="0" lvl="0" indent="0" algn="l" rtl="0">
              <a:spcBef>
                <a:spcPts val="0"/>
              </a:spcBef>
              <a:spcAft>
                <a:spcPts val="0"/>
              </a:spcAft>
              <a:buNone/>
            </a:pPr>
            <a:endParaRPr lang="en-US" b="0" i="0" dirty="0">
              <a:solidFill>
                <a:srgbClr val="151515"/>
              </a:solidFill>
              <a:effectLst/>
              <a:latin typeface="Roboto" panose="02000000000000000000" pitchFamily="2" charset="0"/>
            </a:endParaRPr>
          </a:p>
          <a:p>
            <a:pPr marL="0" lvl="0" indent="0" algn="l" rtl="0">
              <a:spcBef>
                <a:spcPts val="0"/>
              </a:spcBef>
              <a:spcAft>
                <a:spcPts val="0"/>
              </a:spcAft>
              <a:buNone/>
            </a:pPr>
            <a:r>
              <a:rPr lang="en-US" b="1" i="0" dirty="0">
                <a:solidFill>
                  <a:srgbClr val="151515"/>
                </a:solidFill>
                <a:effectLst/>
                <a:latin typeface="Roboto" panose="02000000000000000000" pitchFamily="2" charset="0"/>
              </a:rPr>
              <a:t>Code - </a:t>
            </a:r>
          </a:p>
          <a:p>
            <a:pPr marL="0" lvl="0" indent="0" algn="l" rtl="0">
              <a:spcBef>
                <a:spcPts val="0"/>
              </a:spcBef>
              <a:spcAft>
                <a:spcPts val="0"/>
              </a:spcAft>
              <a:buNone/>
            </a:pPr>
            <a:r>
              <a:rPr lang="en-US" b="0" i="0" dirty="0">
                <a:solidFill>
                  <a:srgbClr val="151515"/>
                </a:solidFill>
                <a:effectLst/>
                <a:latin typeface="Roboto" panose="02000000000000000000" pitchFamily="2" charset="0"/>
              </a:rPr>
              <a:t>X is the values for the annual income and spending score columns since we’re running our analysis on that. </a:t>
            </a:r>
          </a:p>
          <a:p>
            <a:pPr marL="0" lvl="0" indent="0" algn="l" rtl="0">
              <a:spcBef>
                <a:spcPts val="0"/>
              </a:spcBef>
              <a:spcAft>
                <a:spcPts val="0"/>
              </a:spcAft>
              <a:buNone/>
            </a:pPr>
            <a:endParaRPr lang="en-US" b="0" i="0" dirty="0">
              <a:solidFill>
                <a:srgbClr val="151515"/>
              </a:solidFill>
              <a:effectLst/>
              <a:latin typeface="Roboto" panose="02000000000000000000" pitchFamily="2" charset="0"/>
            </a:endParaRPr>
          </a:p>
          <a:p>
            <a:pPr marL="0" lvl="0" indent="0" algn="l" rtl="0">
              <a:spcBef>
                <a:spcPts val="0"/>
              </a:spcBef>
              <a:spcAft>
                <a:spcPts val="0"/>
              </a:spcAft>
              <a:buNone/>
            </a:pPr>
            <a:r>
              <a:rPr lang="en-US" b="0" i="0" dirty="0">
                <a:solidFill>
                  <a:srgbClr val="151515"/>
                </a:solidFill>
                <a:effectLst/>
                <a:latin typeface="Roboto" panose="02000000000000000000" pitchFamily="2" charset="0"/>
              </a:rPr>
              <a:t>After the written code, we sort the distances and plot this graph using matplotlib</a:t>
            </a:r>
          </a:p>
          <a:p>
            <a:pPr marL="0" lvl="0" indent="0" algn="l" rtl="0">
              <a:spcBef>
                <a:spcPts val="0"/>
              </a:spcBef>
              <a:spcAft>
                <a:spcPts val="0"/>
              </a:spcAft>
              <a:buNone/>
            </a:pPr>
            <a:endParaRPr lang="en-US" b="0" i="0" dirty="0">
              <a:solidFill>
                <a:srgbClr val="151515"/>
              </a:solidFill>
              <a:effectLst/>
              <a:latin typeface="Roboto" panose="02000000000000000000" pitchFamily="2" charset="0"/>
            </a:endParaRPr>
          </a:p>
        </p:txBody>
      </p:sp>
    </p:spTree>
    <p:extLst>
      <p:ext uri="{BB962C8B-B14F-4D97-AF65-F5344CB8AC3E}">
        <p14:creationId xmlns:p14="http://schemas.microsoft.com/office/powerpoint/2010/main" val="11435047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d79f15b1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d79f15b1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151515"/>
                </a:solidFill>
                <a:effectLst/>
                <a:latin typeface="Roboto" panose="02000000000000000000" pitchFamily="2" charset="0"/>
              </a:rPr>
              <a:t>We have normalized the values of the annual income and the spending scores so that we get a more concise representation of the data, for better analysis.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151515"/>
                </a:solidFill>
                <a:effectLst/>
                <a:latin typeface="Roboto" panose="02000000000000000000" pitchFamily="2" charset="0"/>
              </a:rPr>
              <a:t>We understand that the entire dataset has been divided majorly into three clusters, represented by the colours yellow, red, and green, respectively. Further there are multiple outlier in this dataset, which are seen as black points in the graph. The reason why they were categorized as outliers is because they are away from the high density points in the larger clusters that are being formed. </a:t>
            </a:r>
          </a:p>
        </p:txBody>
      </p:sp>
    </p:spTree>
    <p:extLst>
      <p:ext uri="{BB962C8B-B14F-4D97-AF65-F5344CB8AC3E}">
        <p14:creationId xmlns:p14="http://schemas.microsoft.com/office/powerpoint/2010/main" val="39941151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3f55301ce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3f55301ce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3f55301ce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3f55301ce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89327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3f55301ce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3f55301ce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799129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0e82a929f6_0_27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10e82a929f6_0_27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Font typeface="+mj-lt"/>
              <a:buNone/>
            </a:pPr>
            <a:r>
              <a:rPr lang="en-US" b="0" i="0" dirty="0">
                <a:solidFill>
                  <a:srgbClr val="202122"/>
                </a:solidFill>
                <a:effectLst/>
                <a:latin typeface="Arial" panose="020B0604020202020204" pitchFamily="34" charset="0"/>
              </a:rPr>
              <a:t>ADVANTAGES</a:t>
            </a:r>
          </a:p>
          <a:p>
            <a:pPr algn="l">
              <a:buFont typeface="+mj-lt"/>
              <a:buAutoNum type="arabicPeriod"/>
            </a:pPr>
            <a:endParaRPr lang="en-US" b="0" i="0" dirty="0">
              <a:solidFill>
                <a:srgbClr val="202122"/>
              </a:solidFill>
              <a:effectLst/>
              <a:latin typeface="Arial" panose="020B0604020202020204" pitchFamily="34" charset="0"/>
            </a:endParaRPr>
          </a:p>
          <a:p>
            <a:pPr algn="l">
              <a:buFont typeface="+mj-lt"/>
              <a:buAutoNum type="arabicPeriod"/>
            </a:pPr>
            <a:r>
              <a:rPr lang="en-US" b="0" i="0" dirty="0">
                <a:solidFill>
                  <a:srgbClr val="202122"/>
                </a:solidFill>
                <a:effectLst/>
                <a:latin typeface="Arial" panose="020B0604020202020204" pitchFamily="34" charset="0"/>
              </a:rPr>
              <a:t>DBSCAN does not require one to specify the number of clusters in the data a priori, as opposed to </a:t>
            </a:r>
            <a:r>
              <a:rPr lang="en-US" b="0" i="0" u="none" strike="noStrike" dirty="0">
                <a:solidFill>
                  <a:srgbClr val="0645AD"/>
                </a:solidFill>
                <a:effectLst/>
                <a:latin typeface="Arial" panose="020B0604020202020204" pitchFamily="34" charset="0"/>
                <a:hlinkClick r:id="rId3" tooltip="K-means algorithm"/>
              </a:rPr>
              <a:t>k-means</a:t>
            </a:r>
            <a:r>
              <a:rPr lang="en-US" b="0" i="0" dirty="0">
                <a:solidFill>
                  <a:srgbClr val="202122"/>
                </a:solidFill>
                <a:effectLst/>
                <a:latin typeface="Arial" panose="020B0604020202020204" pitchFamily="34" charset="0"/>
              </a:rPr>
              <a:t>.</a:t>
            </a:r>
          </a:p>
          <a:p>
            <a:pPr algn="l">
              <a:buFont typeface="+mj-lt"/>
              <a:buAutoNum type="arabicPeriod"/>
            </a:pPr>
            <a:r>
              <a:rPr lang="en-US" b="0" i="0" dirty="0">
                <a:solidFill>
                  <a:srgbClr val="202122"/>
                </a:solidFill>
                <a:effectLst/>
                <a:latin typeface="Arial" panose="020B0604020202020204" pitchFamily="34" charset="0"/>
              </a:rPr>
              <a:t>DBSCAN can find arbitrarily-shaped clusters. It can even find a cluster completely surrounded by (but not connected to) a different cluster. Due to the MinPts parameter, the so-called single-link effect (different clusters being connected by a thin line of points) is reduced.</a:t>
            </a:r>
          </a:p>
          <a:p>
            <a:pPr algn="l">
              <a:buFont typeface="+mj-lt"/>
              <a:buAutoNum type="arabicPeriod"/>
            </a:pPr>
            <a:r>
              <a:rPr lang="en-US" b="0" i="0" dirty="0">
                <a:solidFill>
                  <a:srgbClr val="202122"/>
                </a:solidFill>
                <a:effectLst/>
                <a:latin typeface="Arial" panose="020B0604020202020204" pitchFamily="34" charset="0"/>
              </a:rPr>
              <a:t>DBSCAN has a notion of noise, and is robust to </a:t>
            </a:r>
            <a:r>
              <a:rPr lang="en-US" b="0" i="0" u="none" strike="noStrike" dirty="0">
                <a:solidFill>
                  <a:srgbClr val="0645AD"/>
                </a:solidFill>
                <a:effectLst/>
                <a:latin typeface="Arial" panose="020B0604020202020204" pitchFamily="34" charset="0"/>
                <a:hlinkClick r:id="rId4" tooltip="Anomaly detection"/>
              </a:rPr>
              <a:t>outliers</a:t>
            </a:r>
            <a:r>
              <a:rPr lang="en-US" b="0" i="0" dirty="0">
                <a:solidFill>
                  <a:srgbClr val="202122"/>
                </a:solidFill>
                <a:effectLst/>
                <a:latin typeface="Arial" panose="020B0604020202020204" pitchFamily="34" charset="0"/>
              </a:rPr>
              <a:t>.</a:t>
            </a:r>
          </a:p>
          <a:p>
            <a:pPr algn="l">
              <a:buFont typeface="+mj-lt"/>
              <a:buAutoNum type="arabicPeriod"/>
            </a:pPr>
            <a:r>
              <a:rPr lang="en-US" b="0" i="0" dirty="0">
                <a:solidFill>
                  <a:srgbClr val="202122"/>
                </a:solidFill>
                <a:effectLst/>
                <a:latin typeface="Arial" panose="020B0604020202020204" pitchFamily="34" charset="0"/>
              </a:rPr>
              <a:t>DBSCAN requires just two parameters and is mostly insensitive to the ordering of the points in the database. (However, points sitting on the edge of two different clusters might swap cluster membership if the ordering of the points is changed, and the cluster assignment is unique only up to isomorphism.)</a:t>
            </a:r>
          </a:p>
          <a:p>
            <a:pPr algn="l">
              <a:buFont typeface="+mj-lt"/>
              <a:buAutoNum type="arabicPeriod"/>
            </a:pPr>
            <a:r>
              <a:rPr lang="en-US" b="0" i="0" dirty="0">
                <a:solidFill>
                  <a:srgbClr val="202122"/>
                </a:solidFill>
                <a:effectLst/>
                <a:latin typeface="Arial" panose="020B0604020202020204" pitchFamily="34" charset="0"/>
              </a:rPr>
              <a:t>The parameters minPts and ε can be set by a domain expert, if the data is well understood.</a:t>
            </a:r>
          </a:p>
          <a:p>
            <a:pPr marL="158750" indent="0" algn="l">
              <a:buFont typeface="+mj-lt"/>
              <a:buNone/>
            </a:pPr>
            <a:endParaRPr lang="en-US" b="0" i="0" dirty="0">
              <a:solidFill>
                <a:srgbClr val="202122"/>
              </a:solidFill>
              <a:effectLst/>
              <a:latin typeface="Arial" panose="020B0604020202020204" pitchFamily="34" charset="0"/>
            </a:endParaRPr>
          </a:p>
          <a:p>
            <a:pPr marL="158750" indent="0" algn="l">
              <a:buFont typeface="+mj-lt"/>
              <a:buNone/>
            </a:pPr>
            <a:endParaRPr lang="en-US" b="0" i="0" dirty="0">
              <a:solidFill>
                <a:srgbClr val="202122"/>
              </a:solidFill>
              <a:effectLst/>
              <a:latin typeface="Arial" panose="020B0604020202020204" pitchFamily="34" charset="0"/>
            </a:endParaRPr>
          </a:p>
          <a:p>
            <a:pPr marL="158750" indent="0" algn="l">
              <a:buFont typeface="+mj-lt"/>
              <a:buNone/>
            </a:pPr>
            <a:endParaRPr lang="en-US" b="0" i="0" dirty="0">
              <a:solidFill>
                <a:srgbClr val="202122"/>
              </a:solidFill>
              <a:effectLst/>
              <a:latin typeface="Arial" panose="020B0604020202020204" pitchFamily="34" charset="0"/>
            </a:endParaRPr>
          </a:p>
          <a:p>
            <a:pPr marL="158750" indent="0" algn="l">
              <a:buFont typeface="+mj-lt"/>
              <a:buNone/>
            </a:pPr>
            <a:r>
              <a:rPr lang="en-US" b="0" i="0" dirty="0">
                <a:solidFill>
                  <a:srgbClr val="202122"/>
                </a:solidFill>
                <a:effectLst/>
                <a:latin typeface="Arial" panose="020B0604020202020204" pitchFamily="34" charset="0"/>
              </a:rPr>
              <a:t>DISADVANTAGES – </a:t>
            </a:r>
          </a:p>
          <a:p>
            <a:pPr marL="158750" indent="0" algn="l">
              <a:buFont typeface="+mj-lt"/>
              <a:buNone/>
            </a:pPr>
            <a:endParaRPr lang="en-US" b="0" i="0" dirty="0">
              <a:solidFill>
                <a:srgbClr val="202122"/>
              </a:solidFill>
              <a:effectLst/>
              <a:latin typeface="Arial" panose="020B0604020202020204" pitchFamily="34" charset="0"/>
            </a:endParaRPr>
          </a:p>
          <a:p>
            <a:pPr algn="l">
              <a:buFont typeface="+mj-lt"/>
              <a:buAutoNum type="arabicPeriod"/>
            </a:pPr>
            <a:endParaRPr lang="en-US" b="0" i="0" dirty="0">
              <a:solidFill>
                <a:srgbClr val="202122"/>
              </a:solidFill>
              <a:effectLst/>
              <a:latin typeface="Arial" panose="020B0604020202020204" pitchFamily="34" charset="0"/>
            </a:endParaRPr>
          </a:p>
          <a:p>
            <a:pPr algn="l">
              <a:buFont typeface="+mj-lt"/>
              <a:buAutoNum type="arabicPeriod"/>
            </a:pPr>
            <a:r>
              <a:rPr lang="en-US" b="0" i="0" dirty="0">
                <a:solidFill>
                  <a:srgbClr val="202122"/>
                </a:solidFill>
                <a:effectLst/>
                <a:latin typeface="Arial" panose="020B0604020202020204" pitchFamily="34" charset="0"/>
              </a:rPr>
              <a:t>DBSCAN is not entirely deterministic: border points that are reachable from more than one cluster can be part of either cluster, depending on the order the data are processed. For most data sets and domains, this situation does not arise often and has little impact on the clustering result:</a:t>
            </a:r>
            <a:r>
              <a:rPr lang="en-US" b="0" i="0" u="none" strike="noStrike" baseline="30000" dirty="0">
                <a:solidFill>
                  <a:srgbClr val="0645AD"/>
                </a:solidFill>
                <a:effectLst/>
                <a:latin typeface="Arial" panose="020B0604020202020204" pitchFamily="34" charset="0"/>
                <a:hlinkClick r:id="rId5"/>
              </a:rPr>
              <a:t>[4]</a:t>
            </a:r>
            <a:r>
              <a:rPr lang="en-US" b="0" i="0" dirty="0">
                <a:solidFill>
                  <a:srgbClr val="202122"/>
                </a:solidFill>
                <a:effectLst/>
                <a:latin typeface="Arial" panose="020B0604020202020204" pitchFamily="34" charset="0"/>
              </a:rPr>
              <a:t> both on core points and noise points, DBSCAN is deterministic. DBSCAN*</a:t>
            </a:r>
            <a:r>
              <a:rPr lang="en-US" b="0" i="0" u="none" strike="noStrike" baseline="30000" dirty="0">
                <a:solidFill>
                  <a:srgbClr val="0645AD"/>
                </a:solidFill>
                <a:effectLst/>
                <a:latin typeface="Arial" panose="020B0604020202020204" pitchFamily="34" charset="0"/>
                <a:hlinkClick r:id="rId6"/>
              </a:rPr>
              <a:t>[8]</a:t>
            </a:r>
            <a:r>
              <a:rPr lang="en-US" b="0" i="0" dirty="0">
                <a:solidFill>
                  <a:srgbClr val="202122"/>
                </a:solidFill>
                <a:effectLst/>
                <a:latin typeface="Arial" panose="020B0604020202020204" pitchFamily="34" charset="0"/>
              </a:rPr>
              <a:t> is a variation that treats border points as noise, and this way achieves a fully deterministic result as well as a more consistent statistical interpretation of density-connected components.</a:t>
            </a:r>
          </a:p>
          <a:p>
            <a:pPr algn="l">
              <a:buFont typeface="+mj-lt"/>
              <a:buAutoNum type="arabicPeriod"/>
            </a:pPr>
            <a:r>
              <a:rPr lang="en-US" b="0" i="0" dirty="0">
                <a:solidFill>
                  <a:srgbClr val="202122"/>
                </a:solidFill>
                <a:effectLst/>
                <a:latin typeface="Arial" panose="020B0604020202020204" pitchFamily="34" charset="0"/>
              </a:rPr>
              <a:t>The quality of DBSCAN depends on the </a:t>
            </a:r>
            <a:r>
              <a:rPr lang="en-US" b="0" i="0" u="none" strike="noStrike" dirty="0">
                <a:solidFill>
                  <a:srgbClr val="0645AD"/>
                </a:solidFill>
                <a:effectLst/>
                <a:latin typeface="Arial" panose="020B0604020202020204" pitchFamily="34" charset="0"/>
                <a:hlinkClick r:id="rId7" tooltip="Metric (mathematics)"/>
              </a:rPr>
              <a:t>distance measure</a:t>
            </a:r>
            <a:r>
              <a:rPr lang="en-US" b="0" i="0" dirty="0">
                <a:solidFill>
                  <a:srgbClr val="202122"/>
                </a:solidFill>
                <a:effectLst/>
                <a:latin typeface="Arial" panose="020B0604020202020204" pitchFamily="34" charset="0"/>
              </a:rPr>
              <a:t> used in the function </a:t>
            </a:r>
            <a:r>
              <a:rPr lang="en-US" b="0" i="0" dirty="0" err="1">
                <a:solidFill>
                  <a:srgbClr val="202122"/>
                </a:solidFill>
                <a:effectLst/>
                <a:latin typeface="Arial" panose="020B0604020202020204" pitchFamily="34" charset="0"/>
              </a:rPr>
              <a:t>regionQuery</a:t>
            </a:r>
            <a:r>
              <a:rPr lang="en-US" b="0" i="0" dirty="0">
                <a:solidFill>
                  <a:srgbClr val="202122"/>
                </a:solidFill>
                <a:effectLst/>
                <a:latin typeface="Arial" panose="020B0604020202020204" pitchFamily="34" charset="0"/>
              </a:rPr>
              <a:t>(</a:t>
            </a:r>
            <a:r>
              <a:rPr lang="en-US" b="0" i="0" dirty="0" err="1">
                <a:solidFill>
                  <a:srgbClr val="202122"/>
                </a:solidFill>
                <a:effectLst/>
                <a:latin typeface="Arial" panose="020B0604020202020204" pitchFamily="34" charset="0"/>
              </a:rPr>
              <a:t>P,ε</a:t>
            </a:r>
            <a:r>
              <a:rPr lang="en-US" b="0" i="0" dirty="0">
                <a:solidFill>
                  <a:srgbClr val="202122"/>
                </a:solidFill>
                <a:effectLst/>
                <a:latin typeface="Arial" panose="020B0604020202020204" pitchFamily="34" charset="0"/>
              </a:rPr>
              <a:t>). The most common distance metric used is </a:t>
            </a:r>
            <a:r>
              <a:rPr lang="en-US" b="0" i="0" u="none" strike="noStrike" dirty="0">
                <a:solidFill>
                  <a:srgbClr val="0645AD"/>
                </a:solidFill>
                <a:effectLst/>
                <a:latin typeface="Arial" panose="020B0604020202020204" pitchFamily="34" charset="0"/>
                <a:hlinkClick r:id="rId8" tooltip="Euclidean distance"/>
              </a:rPr>
              <a:t>Euclidean distance</a:t>
            </a:r>
            <a:r>
              <a:rPr lang="en-US" b="0" i="0" dirty="0">
                <a:solidFill>
                  <a:srgbClr val="202122"/>
                </a:solidFill>
                <a:effectLst/>
                <a:latin typeface="Arial" panose="020B0604020202020204" pitchFamily="34" charset="0"/>
              </a:rPr>
              <a:t>. Especially for </a:t>
            </a:r>
            <a:r>
              <a:rPr lang="en-US" b="0" i="0" u="none" strike="noStrike" dirty="0">
                <a:solidFill>
                  <a:srgbClr val="0645AD"/>
                </a:solidFill>
                <a:effectLst/>
                <a:latin typeface="Arial" panose="020B0604020202020204" pitchFamily="34" charset="0"/>
                <a:hlinkClick r:id="rId9" tooltip="Clustering high-dimensional data"/>
              </a:rPr>
              <a:t>high-dimensional data</a:t>
            </a:r>
            <a:r>
              <a:rPr lang="en-US" b="0" i="0" dirty="0">
                <a:solidFill>
                  <a:srgbClr val="202122"/>
                </a:solidFill>
                <a:effectLst/>
                <a:latin typeface="Arial" panose="020B0604020202020204" pitchFamily="34" charset="0"/>
              </a:rPr>
              <a:t>, this metric can be rendered almost useless due to the so-called "</a:t>
            </a:r>
            <a:r>
              <a:rPr lang="en-US" b="0" i="0" u="none" strike="noStrike" dirty="0">
                <a:solidFill>
                  <a:srgbClr val="0645AD"/>
                </a:solidFill>
                <a:effectLst/>
                <a:latin typeface="Arial" panose="020B0604020202020204" pitchFamily="34" charset="0"/>
                <a:hlinkClick r:id="rId10" tooltip="Curse of dimensionality"/>
              </a:rPr>
              <a:t>Curse of dimensionality</a:t>
            </a:r>
            <a:r>
              <a:rPr lang="en-US" b="0" i="0" dirty="0">
                <a:solidFill>
                  <a:srgbClr val="202122"/>
                </a:solidFill>
                <a:effectLst/>
                <a:latin typeface="Arial" panose="020B0604020202020204" pitchFamily="34" charset="0"/>
              </a:rPr>
              <a:t>", making it difficult to find an appropriate value for ε. This effect, however, is also present in any other algorithm based on Euclidean distance.</a:t>
            </a:r>
          </a:p>
          <a:p>
            <a:pPr algn="l">
              <a:buFont typeface="+mj-lt"/>
              <a:buAutoNum type="arabicPeriod"/>
            </a:pPr>
            <a:r>
              <a:rPr lang="en-US" b="0" i="0" dirty="0">
                <a:solidFill>
                  <a:srgbClr val="202122"/>
                </a:solidFill>
                <a:effectLst/>
                <a:latin typeface="Arial" panose="020B0604020202020204" pitchFamily="34" charset="0"/>
              </a:rPr>
              <a:t>DBSCAN cannot cluster data sets well with large differences in densities, since the minPts-ε combination cannot then be chosen appropriately for all clusters.</a:t>
            </a:r>
            <a:r>
              <a:rPr lang="en-US" b="0" i="0" u="none" strike="noStrike" baseline="30000" dirty="0">
                <a:solidFill>
                  <a:srgbClr val="0645AD"/>
                </a:solidFill>
                <a:effectLst/>
                <a:latin typeface="Arial" panose="020B0604020202020204" pitchFamily="34" charset="0"/>
                <a:hlinkClick r:id="rId11"/>
              </a:rPr>
              <a:t>[9]</a:t>
            </a:r>
            <a:endParaRPr lang="en-US" b="0" i="0" dirty="0">
              <a:solidFill>
                <a:srgbClr val="202122"/>
              </a:solidFill>
              <a:effectLst/>
              <a:latin typeface="Arial" panose="020B0604020202020204" pitchFamily="34" charset="0"/>
            </a:endParaRPr>
          </a:p>
          <a:p>
            <a:pPr algn="l">
              <a:buFont typeface="+mj-lt"/>
              <a:buAutoNum type="arabicPeriod"/>
            </a:pPr>
            <a:r>
              <a:rPr lang="en-US" b="0" i="0" dirty="0">
                <a:solidFill>
                  <a:srgbClr val="202122"/>
                </a:solidFill>
                <a:effectLst/>
                <a:latin typeface="Arial" panose="020B0604020202020204" pitchFamily="34" charset="0"/>
              </a:rPr>
              <a:t>If the data and scale are not well understood, choosing a meaningful distance threshold ε can be difficult.</a:t>
            </a:r>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0d95046c87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0d95046c87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b="0" i="0" dirty="0">
              <a:solidFill>
                <a:srgbClr val="292929"/>
              </a:solidFill>
              <a:effectLst/>
              <a:latin typeface="charter"/>
            </a:endParaRPr>
          </a:p>
          <a:p>
            <a:pPr marL="0" lvl="0" indent="0" algn="l" rtl="0">
              <a:spcBef>
                <a:spcPts val="0"/>
              </a:spcBef>
              <a:spcAft>
                <a:spcPts val="0"/>
              </a:spcAft>
              <a:buNone/>
            </a:pPr>
            <a:r>
              <a:rPr lang="en-US" b="0" i="0" dirty="0">
                <a:solidFill>
                  <a:srgbClr val="292929"/>
                </a:solidFill>
                <a:effectLst/>
                <a:latin typeface="charter"/>
              </a:rPr>
              <a:t>Based on previous shows you have watched in the past, Netflix will recommend shows for you to watch next. Anyone who has ever watched or been on Netflix has seen the screen below with recommendations </a:t>
            </a:r>
          </a:p>
          <a:p>
            <a:pPr marL="0" lvl="0" indent="0" algn="l" rtl="0">
              <a:spcBef>
                <a:spcPts val="0"/>
              </a:spcBef>
              <a:spcAft>
                <a:spcPts val="0"/>
              </a:spcAft>
              <a:buNone/>
            </a:pPr>
            <a:r>
              <a:rPr lang="en-US" b="0" i="0" dirty="0">
                <a:solidFill>
                  <a:srgbClr val="292929"/>
                </a:solidFill>
                <a:effectLst/>
                <a:latin typeface="charter"/>
              </a:rPr>
              <a:t>Considering it is trying to predict the future with what show I am going to watch next, Netflix has nothing to base the predictions or recommendations on (no clear definitive objective). Instead, Netflix looks at other users who have also watched ‘Shameless’ in the past, and looks at what those users watched in addition to ‘Shameless’. By doing so, Netflix is clustering its users together based on similarity of interests. This is exactly how unsupervised learning works. Simply clustering observations together based on similarity, hoping to make accurate conclusions based on the clusters.</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10eecc33558_1_188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10eecc33558_1_188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10eecc33558_1_188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10eecc33558_1_188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0250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0eecc33558_1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10eecc33558_1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292929"/>
                </a:solidFill>
                <a:effectLst/>
                <a:latin typeface="charter"/>
              </a:rPr>
              <a:t>Yellow point here - Outlier</a:t>
            </a:r>
            <a:endParaRPr lang="en-US" b="1" dirty="0"/>
          </a:p>
          <a:p>
            <a:pPr marL="0" lvl="0" indent="0" algn="l" rtl="0">
              <a:spcBef>
                <a:spcPts val="0"/>
              </a:spcBef>
              <a:spcAft>
                <a:spcPts val="0"/>
              </a:spcAft>
              <a:buNone/>
            </a:pPr>
            <a:endParaRPr lang="en-US" b="1" i="0" dirty="0">
              <a:solidFill>
                <a:srgbClr val="292929"/>
              </a:solidFill>
              <a:effectLst/>
              <a:latin typeface="charter"/>
            </a:endParaRPr>
          </a:p>
          <a:p>
            <a:pPr marL="0" lvl="0" indent="0" algn="l" rtl="0">
              <a:spcBef>
                <a:spcPts val="0"/>
              </a:spcBef>
              <a:spcAft>
                <a:spcPts val="0"/>
              </a:spcAft>
              <a:buNone/>
            </a:pPr>
            <a:endParaRPr lang="en-US" b="1" i="0" dirty="0">
              <a:solidFill>
                <a:srgbClr val="292929"/>
              </a:solidFill>
              <a:effectLst/>
              <a:latin typeface="charter"/>
            </a:endParaRPr>
          </a:p>
          <a:p>
            <a:pPr marL="0" lvl="0" indent="0" algn="l" rtl="0">
              <a:spcBef>
                <a:spcPts val="0"/>
              </a:spcBef>
              <a:spcAft>
                <a:spcPts val="0"/>
              </a:spcAft>
              <a:buNone/>
            </a:pPr>
            <a:r>
              <a:rPr lang="en-US" b="1" i="0" dirty="0">
                <a:solidFill>
                  <a:srgbClr val="292929"/>
                </a:solidFill>
                <a:effectLst/>
                <a:latin typeface="charter"/>
              </a:rPr>
              <a:t>Unsupervised </a:t>
            </a:r>
            <a:r>
              <a:rPr lang="en-US" b="0" i="0" dirty="0">
                <a:solidFill>
                  <a:srgbClr val="292929"/>
                </a:solidFill>
                <a:effectLst/>
                <a:latin typeface="charter"/>
              </a:rPr>
              <a:t>learning methods are when there is no clear objective or outcome we are seeking to find. Instead, we are clustering the data together based on the similarity of observations.</a:t>
            </a:r>
          </a:p>
          <a:p>
            <a:pPr marL="0" lvl="0" indent="0" algn="l" rtl="0">
              <a:spcBef>
                <a:spcPts val="0"/>
              </a:spcBef>
              <a:spcAft>
                <a:spcPts val="0"/>
              </a:spcAft>
              <a:buNone/>
            </a:pPr>
            <a:endParaRPr lang="en-US" b="0" i="0" dirty="0">
              <a:solidFill>
                <a:srgbClr val="292929"/>
              </a:solidFill>
              <a:effectLst/>
              <a:latin typeface="charte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0eecc33558_1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10eecc33558_1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90497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0eecc33558_1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10eecc33558_1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9245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0eecc33558_1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10eecc33558_1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61014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0e82a929f6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10e82a929f6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292929"/>
                </a:solidFill>
                <a:effectLst/>
                <a:latin typeface="charter"/>
              </a:rPr>
              <a:t>The top image depicts a more traditional clustering method, such as K-Means, that does not account for multi-dimensionality. Whereas the below image shows how DBSCAN can contort the data into different shapes and dimensions in order to find similar clusters. We also notice in the below image, that the points along the outer edge of the dataset are not classified, suggesting they are outliers amongst the data</a:t>
            </a:r>
          </a:p>
          <a:p>
            <a:pPr marL="0" lvl="0" indent="0" algn="l" rtl="0">
              <a:spcBef>
                <a:spcPts val="0"/>
              </a:spcBef>
              <a:spcAft>
                <a:spcPts val="0"/>
              </a:spcAft>
              <a:buNone/>
            </a:pPr>
            <a:endParaRPr lang="en-US" b="0" i="0" dirty="0">
              <a:solidFill>
                <a:srgbClr val="292929"/>
              </a:solidFill>
              <a:effectLst/>
              <a:latin typeface="charter"/>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292929"/>
                </a:solidFill>
                <a:effectLst/>
                <a:latin typeface="charter"/>
              </a:rPr>
              <a:t>Suppose we have an e-commerce and we want to improve our sales by recommending relevant products to our customers. We don’t know exactly what our customers are looking for but based on a data set we can predict and recommend a relevant product to a specific customer. We can apply the DBSCAN to our data set (based on the e-commerce database) and find clusters based on the products that the users have bought. Using this clusters we can find similarities between customers, for example, the customer A have bought 1 pen, 1 book and 1 scissors and the customer B have bought 1 book and 1 scissors, then we can recommend 1 pen to the customer B. This is just a little example of use of DBSCAN, but it can be used in a lot of applications in several areas.</a:t>
            </a:r>
            <a:endParaRPr lang="en-US" dirty="0"/>
          </a:p>
          <a:p>
            <a:pPr marL="0" lvl="0" indent="0" algn="l" rtl="0">
              <a:spcBef>
                <a:spcPts val="0"/>
              </a:spcBef>
              <a:spcAft>
                <a:spcPts val="0"/>
              </a:spcAft>
              <a:buNone/>
            </a:pPr>
            <a:endParaRPr lang="en-US" b="0" i="0" dirty="0">
              <a:solidFill>
                <a:srgbClr val="292929"/>
              </a:solidFill>
              <a:effectLst/>
              <a:latin typeface="charte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0e82a929f6_0_2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10e82a929f6_0_2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d79f15b1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d79f15b1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cde4a31ab4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cde4a31ab4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Also explain border points and noise/outliers</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5400000">
            <a:off x="1202625" y="2441150"/>
            <a:ext cx="1499700" cy="390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5400000">
            <a:off x="3296850" y="608400"/>
            <a:ext cx="3655200" cy="2438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5400000">
            <a:off x="124875" y="-124950"/>
            <a:ext cx="3655200" cy="390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subTitle" idx="1"/>
          </p:nvPr>
        </p:nvSpPr>
        <p:spPr>
          <a:xfrm>
            <a:off x="713225" y="4050900"/>
            <a:ext cx="2809800" cy="654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ctrTitle"/>
          </p:nvPr>
        </p:nvSpPr>
        <p:spPr>
          <a:xfrm>
            <a:off x="713225" y="539500"/>
            <a:ext cx="2809800" cy="2880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5200"/>
              <a:buNone/>
              <a:defRPr sz="4000">
                <a:solidFill>
                  <a:schemeClr val="dk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 name="Google Shape;14;p2"/>
          <p:cNvSpPr txBox="1">
            <a:spLocks noGrp="1"/>
          </p:cNvSpPr>
          <p:nvPr>
            <p:ph type="subTitle" idx="2"/>
          </p:nvPr>
        </p:nvSpPr>
        <p:spPr>
          <a:xfrm>
            <a:off x="4200525" y="2309800"/>
            <a:ext cx="2047800" cy="11097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2800"/>
              <a:buNone/>
              <a:defRPr sz="3500">
                <a:latin typeface="Alata"/>
                <a:ea typeface="Alata"/>
                <a:cs typeface="Alata"/>
                <a:sym typeface="Alata"/>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3">
  <p:cSld name="TITLE_AND_TWO_COLUMNS_1">
    <p:spTree>
      <p:nvGrpSpPr>
        <p:cNvPr id="1" name="Shape 116"/>
        <p:cNvGrpSpPr/>
        <p:nvPr/>
      </p:nvGrpSpPr>
      <p:grpSpPr>
        <a:xfrm>
          <a:off x="0" y="0"/>
          <a:ext cx="0" cy="0"/>
          <a:chOff x="0" y="0"/>
          <a:chExt cx="0" cy="0"/>
        </a:xfrm>
      </p:grpSpPr>
      <p:sp>
        <p:nvSpPr>
          <p:cNvPr id="117" name="Google Shape;117;p21"/>
          <p:cNvSpPr/>
          <p:nvPr/>
        </p:nvSpPr>
        <p:spPr>
          <a:xfrm>
            <a:off x="-9600" y="-9525"/>
            <a:ext cx="9163200" cy="1457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1"/>
          <p:cNvSpPr txBox="1">
            <a:spLocks noGrp="1"/>
          </p:cNvSpPr>
          <p:nvPr>
            <p:ph type="title"/>
          </p:nvPr>
        </p:nvSpPr>
        <p:spPr>
          <a:xfrm>
            <a:off x="714850" y="448056"/>
            <a:ext cx="7714200" cy="62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sz="4000"/>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119" name="Google Shape;119;p21"/>
          <p:cNvSpPr txBox="1">
            <a:spLocks noGrp="1"/>
          </p:cNvSpPr>
          <p:nvPr>
            <p:ph type="subTitle" idx="1"/>
          </p:nvPr>
        </p:nvSpPr>
        <p:spPr>
          <a:xfrm>
            <a:off x="714850" y="2472650"/>
            <a:ext cx="3857100" cy="207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200">
                <a:solidFill>
                  <a:schemeClr val="hlink"/>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0" name="Google Shape;120;p21"/>
          <p:cNvSpPr txBox="1">
            <a:spLocks noGrp="1"/>
          </p:cNvSpPr>
          <p:nvPr>
            <p:ph type="subTitle" idx="2"/>
          </p:nvPr>
        </p:nvSpPr>
        <p:spPr>
          <a:xfrm>
            <a:off x="714850" y="2068825"/>
            <a:ext cx="3869400" cy="43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Bebas Neue"/>
              <a:buNone/>
              <a:defRPr sz="2400">
                <a:solidFill>
                  <a:schemeClr val="dk1"/>
                </a:solidFill>
                <a:latin typeface="Alata"/>
                <a:ea typeface="Alata"/>
                <a:cs typeface="Alata"/>
                <a:sym typeface="Alata"/>
              </a:defRPr>
            </a:lvl1pPr>
            <a:lvl2pPr lvl="1" rtl="0">
              <a:spcBef>
                <a:spcPts val="0"/>
              </a:spcBef>
              <a:spcAft>
                <a:spcPts val="0"/>
              </a:spcAft>
              <a:buSzPts val="1400"/>
              <a:buFont typeface="Bebas Neue"/>
              <a:buNone/>
              <a:defRPr>
                <a:latin typeface="Bebas Neue"/>
                <a:ea typeface="Bebas Neue"/>
                <a:cs typeface="Bebas Neue"/>
                <a:sym typeface="Bebas Neue"/>
              </a:defRPr>
            </a:lvl2pPr>
            <a:lvl3pPr lvl="2" rtl="0">
              <a:spcBef>
                <a:spcPts val="0"/>
              </a:spcBef>
              <a:spcAft>
                <a:spcPts val="0"/>
              </a:spcAft>
              <a:buSzPts val="1400"/>
              <a:buFont typeface="Bebas Neue"/>
              <a:buNone/>
              <a:defRPr>
                <a:latin typeface="Bebas Neue"/>
                <a:ea typeface="Bebas Neue"/>
                <a:cs typeface="Bebas Neue"/>
                <a:sym typeface="Bebas Neue"/>
              </a:defRPr>
            </a:lvl3pPr>
            <a:lvl4pPr lvl="3" rtl="0">
              <a:spcBef>
                <a:spcPts val="0"/>
              </a:spcBef>
              <a:spcAft>
                <a:spcPts val="0"/>
              </a:spcAft>
              <a:buSzPts val="1400"/>
              <a:buFont typeface="Bebas Neue"/>
              <a:buNone/>
              <a:defRPr>
                <a:latin typeface="Bebas Neue"/>
                <a:ea typeface="Bebas Neue"/>
                <a:cs typeface="Bebas Neue"/>
                <a:sym typeface="Bebas Neue"/>
              </a:defRPr>
            </a:lvl4pPr>
            <a:lvl5pPr lvl="4" rtl="0">
              <a:spcBef>
                <a:spcPts val="0"/>
              </a:spcBef>
              <a:spcAft>
                <a:spcPts val="0"/>
              </a:spcAft>
              <a:buSzPts val="1400"/>
              <a:buFont typeface="Bebas Neue"/>
              <a:buNone/>
              <a:defRPr>
                <a:latin typeface="Bebas Neue"/>
                <a:ea typeface="Bebas Neue"/>
                <a:cs typeface="Bebas Neue"/>
                <a:sym typeface="Bebas Neue"/>
              </a:defRPr>
            </a:lvl5pPr>
            <a:lvl6pPr lvl="5" rtl="0">
              <a:spcBef>
                <a:spcPts val="0"/>
              </a:spcBef>
              <a:spcAft>
                <a:spcPts val="0"/>
              </a:spcAft>
              <a:buSzPts val="1400"/>
              <a:buFont typeface="Bebas Neue"/>
              <a:buNone/>
              <a:defRPr>
                <a:latin typeface="Bebas Neue"/>
                <a:ea typeface="Bebas Neue"/>
                <a:cs typeface="Bebas Neue"/>
                <a:sym typeface="Bebas Neue"/>
              </a:defRPr>
            </a:lvl6pPr>
            <a:lvl7pPr lvl="6" rtl="0">
              <a:spcBef>
                <a:spcPts val="0"/>
              </a:spcBef>
              <a:spcAft>
                <a:spcPts val="0"/>
              </a:spcAft>
              <a:buSzPts val="1400"/>
              <a:buFont typeface="Bebas Neue"/>
              <a:buNone/>
              <a:defRPr>
                <a:latin typeface="Bebas Neue"/>
                <a:ea typeface="Bebas Neue"/>
                <a:cs typeface="Bebas Neue"/>
                <a:sym typeface="Bebas Neue"/>
              </a:defRPr>
            </a:lvl7pPr>
            <a:lvl8pPr lvl="7" rtl="0">
              <a:spcBef>
                <a:spcPts val="0"/>
              </a:spcBef>
              <a:spcAft>
                <a:spcPts val="0"/>
              </a:spcAft>
              <a:buSzPts val="1400"/>
              <a:buFont typeface="Bebas Neue"/>
              <a:buNone/>
              <a:defRPr>
                <a:latin typeface="Bebas Neue"/>
                <a:ea typeface="Bebas Neue"/>
                <a:cs typeface="Bebas Neue"/>
                <a:sym typeface="Bebas Neue"/>
              </a:defRPr>
            </a:lvl8pPr>
            <a:lvl9pPr lvl="8" rtl="0">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121" name="Google Shape;121;p21"/>
          <p:cNvSpPr txBox="1">
            <a:spLocks noGrp="1"/>
          </p:cNvSpPr>
          <p:nvPr>
            <p:ph type="subTitle" idx="3"/>
          </p:nvPr>
        </p:nvSpPr>
        <p:spPr>
          <a:xfrm>
            <a:off x="714850" y="1543761"/>
            <a:ext cx="7668600" cy="42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2" name="Google Shape;122;p21"/>
          <p:cNvSpPr txBox="1">
            <a:spLocks noGrp="1"/>
          </p:cNvSpPr>
          <p:nvPr>
            <p:ph type="subTitle" idx="4"/>
          </p:nvPr>
        </p:nvSpPr>
        <p:spPr>
          <a:xfrm>
            <a:off x="4571950" y="2472650"/>
            <a:ext cx="3857100" cy="207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200">
                <a:solidFill>
                  <a:schemeClr val="hlink"/>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TITLE_AND_TWO_COLUMNS_1_4_1">
    <p:spTree>
      <p:nvGrpSpPr>
        <p:cNvPr id="1" name="Shape 138"/>
        <p:cNvGrpSpPr/>
        <p:nvPr/>
      </p:nvGrpSpPr>
      <p:grpSpPr>
        <a:xfrm>
          <a:off x="0" y="0"/>
          <a:ext cx="0" cy="0"/>
          <a:chOff x="0" y="0"/>
          <a:chExt cx="0" cy="0"/>
        </a:xfrm>
      </p:grpSpPr>
      <p:sp>
        <p:nvSpPr>
          <p:cNvPr id="139" name="Google Shape;139;p24"/>
          <p:cNvSpPr/>
          <p:nvPr/>
        </p:nvSpPr>
        <p:spPr>
          <a:xfrm rot="5400000">
            <a:off x="2910500" y="1070700"/>
            <a:ext cx="1863300" cy="2561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4"/>
          <p:cNvSpPr/>
          <p:nvPr/>
        </p:nvSpPr>
        <p:spPr>
          <a:xfrm>
            <a:off x="-9600" y="-9525"/>
            <a:ext cx="9163200" cy="1457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4"/>
          <p:cNvSpPr txBox="1">
            <a:spLocks noGrp="1"/>
          </p:cNvSpPr>
          <p:nvPr>
            <p:ph type="title"/>
          </p:nvPr>
        </p:nvSpPr>
        <p:spPr>
          <a:xfrm>
            <a:off x="714850" y="448056"/>
            <a:ext cx="4335600" cy="5670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sz="4000"/>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142" name="Google Shape;142;p24"/>
          <p:cNvSpPr txBox="1">
            <a:spLocks noGrp="1"/>
          </p:cNvSpPr>
          <p:nvPr>
            <p:ph type="subTitle" idx="1"/>
          </p:nvPr>
        </p:nvSpPr>
        <p:spPr>
          <a:xfrm>
            <a:off x="717734" y="3889900"/>
            <a:ext cx="1768500" cy="70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3" name="Google Shape;143;p24"/>
          <p:cNvSpPr txBox="1">
            <a:spLocks noGrp="1"/>
          </p:cNvSpPr>
          <p:nvPr>
            <p:ph type="subTitle" idx="2"/>
          </p:nvPr>
        </p:nvSpPr>
        <p:spPr>
          <a:xfrm>
            <a:off x="2927051" y="3889921"/>
            <a:ext cx="1774200" cy="70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4" name="Google Shape;144;p24"/>
          <p:cNvSpPr txBox="1">
            <a:spLocks noGrp="1"/>
          </p:cNvSpPr>
          <p:nvPr>
            <p:ph type="subTitle" idx="3"/>
          </p:nvPr>
        </p:nvSpPr>
        <p:spPr>
          <a:xfrm>
            <a:off x="720618" y="2088029"/>
            <a:ext cx="1768500" cy="70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5" name="Google Shape;145;p24"/>
          <p:cNvSpPr txBox="1">
            <a:spLocks noGrp="1"/>
          </p:cNvSpPr>
          <p:nvPr>
            <p:ph type="subTitle" idx="4"/>
          </p:nvPr>
        </p:nvSpPr>
        <p:spPr>
          <a:xfrm>
            <a:off x="714850" y="3463481"/>
            <a:ext cx="1774200" cy="449400"/>
          </a:xfrm>
          <a:prstGeom prst="rect">
            <a:avLst/>
          </a:prstGeom>
        </p:spPr>
        <p:txBody>
          <a:bodyPr spcFirstLastPara="1" wrap="square" lIns="91425" tIns="91425" rIns="91425" bIns="91425" anchor="t" anchorCtr="0">
            <a:noAutofit/>
          </a:bodyPr>
          <a:lstStyle>
            <a:lvl1pPr lvl="0" rtl="0">
              <a:spcBef>
                <a:spcPts val="0"/>
              </a:spcBef>
              <a:spcAft>
                <a:spcPts val="0"/>
              </a:spcAft>
              <a:buSzPts val="2100"/>
              <a:buFont typeface="Bebas Neue"/>
              <a:buNone/>
              <a:defRPr sz="2400">
                <a:latin typeface="Alata"/>
                <a:ea typeface="Alata"/>
                <a:cs typeface="Alata"/>
                <a:sym typeface="Alata"/>
              </a:defRPr>
            </a:lvl1pPr>
            <a:lvl2pPr lvl="1" rtl="0">
              <a:spcBef>
                <a:spcPts val="0"/>
              </a:spcBef>
              <a:spcAft>
                <a:spcPts val="0"/>
              </a:spcAft>
              <a:buSzPts val="1400"/>
              <a:buFont typeface="Bebas Neue"/>
              <a:buNone/>
              <a:defRPr>
                <a:latin typeface="Bebas Neue"/>
                <a:ea typeface="Bebas Neue"/>
                <a:cs typeface="Bebas Neue"/>
                <a:sym typeface="Bebas Neue"/>
              </a:defRPr>
            </a:lvl2pPr>
            <a:lvl3pPr lvl="2" rtl="0">
              <a:spcBef>
                <a:spcPts val="0"/>
              </a:spcBef>
              <a:spcAft>
                <a:spcPts val="0"/>
              </a:spcAft>
              <a:buSzPts val="1400"/>
              <a:buFont typeface="Bebas Neue"/>
              <a:buNone/>
              <a:defRPr>
                <a:latin typeface="Bebas Neue"/>
                <a:ea typeface="Bebas Neue"/>
                <a:cs typeface="Bebas Neue"/>
                <a:sym typeface="Bebas Neue"/>
              </a:defRPr>
            </a:lvl3pPr>
            <a:lvl4pPr lvl="3" rtl="0">
              <a:spcBef>
                <a:spcPts val="0"/>
              </a:spcBef>
              <a:spcAft>
                <a:spcPts val="0"/>
              </a:spcAft>
              <a:buSzPts val="1400"/>
              <a:buFont typeface="Bebas Neue"/>
              <a:buNone/>
              <a:defRPr>
                <a:latin typeface="Bebas Neue"/>
                <a:ea typeface="Bebas Neue"/>
                <a:cs typeface="Bebas Neue"/>
                <a:sym typeface="Bebas Neue"/>
              </a:defRPr>
            </a:lvl4pPr>
            <a:lvl5pPr lvl="4" rtl="0">
              <a:spcBef>
                <a:spcPts val="0"/>
              </a:spcBef>
              <a:spcAft>
                <a:spcPts val="0"/>
              </a:spcAft>
              <a:buSzPts val="1400"/>
              <a:buFont typeface="Bebas Neue"/>
              <a:buNone/>
              <a:defRPr>
                <a:latin typeface="Bebas Neue"/>
                <a:ea typeface="Bebas Neue"/>
                <a:cs typeface="Bebas Neue"/>
                <a:sym typeface="Bebas Neue"/>
              </a:defRPr>
            </a:lvl5pPr>
            <a:lvl6pPr lvl="5" rtl="0">
              <a:spcBef>
                <a:spcPts val="0"/>
              </a:spcBef>
              <a:spcAft>
                <a:spcPts val="0"/>
              </a:spcAft>
              <a:buSzPts val="1400"/>
              <a:buFont typeface="Bebas Neue"/>
              <a:buNone/>
              <a:defRPr>
                <a:latin typeface="Bebas Neue"/>
                <a:ea typeface="Bebas Neue"/>
                <a:cs typeface="Bebas Neue"/>
                <a:sym typeface="Bebas Neue"/>
              </a:defRPr>
            </a:lvl6pPr>
            <a:lvl7pPr lvl="6" rtl="0">
              <a:spcBef>
                <a:spcPts val="0"/>
              </a:spcBef>
              <a:spcAft>
                <a:spcPts val="0"/>
              </a:spcAft>
              <a:buSzPts val="1400"/>
              <a:buFont typeface="Bebas Neue"/>
              <a:buNone/>
              <a:defRPr>
                <a:latin typeface="Bebas Neue"/>
                <a:ea typeface="Bebas Neue"/>
                <a:cs typeface="Bebas Neue"/>
                <a:sym typeface="Bebas Neue"/>
              </a:defRPr>
            </a:lvl7pPr>
            <a:lvl8pPr lvl="7" rtl="0">
              <a:spcBef>
                <a:spcPts val="0"/>
              </a:spcBef>
              <a:spcAft>
                <a:spcPts val="0"/>
              </a:spcAft>
              <a:buSzPts val="1400"/>
              <a:buFont typeface="Bebas Neue"/>
              <a:buNone/>
              <a:defRPr>
                <a:latin typeface="Bebas Neue"/>
                <a:ea typeface="Bebas Neue"/>
                <a:cs typeface="Bebas Neue"/>
                <a:sym typeface="Bebas Neue"/>
              </a:defRPr>
            </a:lvl8pPr>
            <a:lvl9pPr lvl="8" rtl="0">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146" name="Google Shape;146;p24"/>
          <p:cNvSpPr txBox="1">
            <a:spLocks noGrp="1"/>
          </p:cNvSpPr>
          <p:nvPr>
            <p:ph type="subTitle" idx="5"/>
          </p:nvPr>
        </p:nvSpPr>
        <p:spPr>
          <a:xfrm>
            <a:off x="2927050" y="3463494"/>
            <a:ext cx="1774200" cy="449400"/>
          </a:xfrm>
          <a:prstGeom prst="rect">
            <a:avLst/>
          </a:prstGeom>
        </p:spPr>
        <p:txBody>
          <a:bodyPr spcFirstLastPara="1" wrap="square" lIns="91425" tIns="91425" rIns="91425" bIns="91425" anchor="t" anchorCtr="0">
            <a:noAutofit/>
          </a:bodyPr>
          <a:lstStyle>
            <a:lvl1pPr lvl="0" rtl="0">
              <a:spcBef>
                <a:spcPts val="0"/>
              </a:spcBef>
              <a:spcAft>
                <a:spcPts val="0"/>
              </a:spcAft>
              <a:buSzPts val="2100"/>
              <a:buFont typeface="Bebas Neue"/>
              <a:buNone/>
              <a:defRPr sz="2400">
                <a:latin typeface="Alata"/>
                <a:ea typeface="Alata"/>
                <a:cs typeface="Alata"/>
                <a:sym typeface="Alata"/>
              </a:defRPr>
            </a:lvl1pPr>
            <a:lvl2pPr lvl="1" rtl="0">
              <a:spcBef>
                <a:spcPts val="0"/>
              </a:spcBef>
              <a:spcAft>
                <a:spcPts val="0"/>
              </a:spcAft>
              <a:buSzPts val="1400"/>
              <a:buFont typeface="Bebas Neue"/>
              <a:buNone/>
              <a:defRPr>
                <a:latin typeface="Bebas Neue"/>
                <a:ea typeface="Bebas Neue"/>
                <a:cs typeface="Bebas Neue"/>
                <a:sym typeface="Bebas Neue"/>
              </a:defRPr>
            </a:lvl2pPr>
            <a:lvl3pPr lvl="2" rtl="0">
              <a:spcBef>
                <a:spcPts val="0"/>
              </a:spcBef>
              <a:spcAft>
                <a:spcPts val="0"/>
              </a:spcAft>
              <a:buSzPts val="1400"/>
              <a:buFont typeface="Bebas Neue"/>
              <a:buNone/>
              <a:defRPr>
                <a:latin typeface="Bebas Neue"/>
                <a:ea typeface="Bebas Neue"/>
                <a:cs typeface="Bebas Neue"/>
                <a:sym typeface="Bebas Neue"/>
              </a:defRPr>
            </a:lvl3pPr>
            <a:lvl4pPr lvl="3" rtl="0">
              <a:spcBef>
                <a:spcPts val="0"/>
              </a:spcBef>
              <a:spcAft>
                <a:spcPts val="0"/>
              </a:spcAft>
              <a:buSzPts val="1400"/>
              <a:buFont typeface="Bebas Neue"/>
              <a:buNone/>
              <a:defRPr>
                <a:latin typeface="Bebas Neue"/>
                <a:ea typeface="Bebas Neue"/>
                <a:cs typeface="Bebas Neue"/>
                <a:sym typeface="Bebas Neue"/>
              </a:defRPr>
            </a:lvl4pPr>
            <a:lvl5pPr lvl="4" rtl="0">
              <a:spcBef>
                <a:spcPts val="0"/>
              </a:spcBef>
              <a:spcAft>
                <a:spcPts val="0"/>
              </a:spcAft>
              <a:buSzPts val="1400"/>
              <a:buFont typeface="Bebas Neue"/>
              <a:buNone/>
              <a:defRPr>
                <a:latin typeface="Bebas Neue"/>
                <a:ea typeface="Bebas Neue"/>
                <a:cs typeface="Bebas Neue"/>
                <a:sym typeface="Bebas Neue"/>
              </a:defRPr>
            </a:lvl5pPr>
            <a:lvl6pPr lvl="5" rtl="0">
              <a:spcBef>
                <a:spcPts val="0"/>
              </a:spcBef>
              <a:spcAft>
                <a:spcPts val="0"/>
              </a:spcAft>
              <a:buSzPts val="1400"/>
              <a:buFont typeface="Bebas Neue"/>
              <a:buNone/>
              <a:defRPr>
                <a:latin typeface="Bebas Neue"/>
                <a:ea typeface="Bebas Neue"/>
                <a:cs typeface="Bebas Neue"/>
                <a:sym typeface="Bebas Neue"/>
              </a:defRPr>
            </a:lvl6pPr>
            <a:lvl7pPr lvl="6" rtl="0">
              <a:spcBef>
                <a:spcPts val="0"/>
              </a:spcBef>
              <a:spcAft>
                <a:spcPts val="0"/>
              </a:spcAft>
              <a:buSzPts val="1400"/>
              <a:buFont typeface="Bebas Neue"/>
              <a:buNone/>
              <a:defRPr>
                <a:latin typeface="Bebas Neue"/>
                <a:ea typeface="Bebas Neue"/>
                <a:cs typeface="Bebas Neue"/>
                <a:sym typeface="Bebas Neue"/>
              </a:defRPr>
            </a:lvl7pPr>
            <a:lvl8pPr lvl="7" rtl="0">
              <a:spcBef>
                <a:spcPts val="0"/>
              </a:spcBef>
              <a:spcAft>
                <a:spcPts val="0"/>
              </a:spcAft>
              <a:buSzPts val="1400"/>
              <a:buFont typeface="Bebas Neue"/>
              <a:buNone/>
              <a:defRPr>
                <a:latin typeface="Bebas Neue"/>
                <a:ea typeface="Bebas Neue"/>
                <a:cs typeface="Bebas Neue"/>
                <a:sym typeface="Bebas Neue"/>
              </a:defRPr>
            </a:lvl8pPr>
            <a:lvl9pPr lvl="8" rtl="0">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147" name="Google Shape;147;p24"/>
          <p:cNvSpPr txBox="1">
            <a:spLocks noGrp="1"/>
          </p:cNvSpPr>
          <p:nvPr>
            <p:ph type="subTitle" idx="6"/>
          </p:nvPr>
        </p:nvSpPr>
        <p:spPr>
          <a:xfrm>
            <a:off x="720618" y="1661649"/>
            <a:ext cx="1768500" cy="449400"/>
          </a:xfrm>
          <a:prstGeom prst="rect">
            <a:avLst/>
          </a:prstGeom>
        </p:spPr>
        <p:txBody>
          <a:bodyPr spcFirstLastPara="1" wrap="square" lIns="91425" tIns="91425" rIns="91425" bIns="91425" anchor="t" anchorCtr="0">
            <a:noAutofit/>
          </a:bodyPr>
          <a:lstStyle>
            <a:lvl1pPr lvl="0" rtl="0">
              <a:spcBef>
                <a:spcPts val="0"/>
              </a:spcBef>
              <a:spcAft>
                <a:spcPts val="0"/>
              </a:spcAft>
              <a:buSzPts val="2100"/>
              <a:buFont typeface="Bebas Neue"/>
              <a:buNone/>
              <a:defRPr sz="2400">
                <a:latin typeface="Alata"/>
                <a:ea typeface="Alata"/>
                <a:cs typeface="Alata"/>
                <a:sym typeface="Alata"/>
              </a:defRPr>
            </a:lvl1pPr>
            <a:lvl2pPr lvl="1" rtl="0">
              <a:spcBef>
                <a:spcPts val="0"/>
              </a:spcBef>
              <a:spcAft>
                <a:spcPts val="0"/>
              </a:spcAft>
              <a:buSzPts val="1400"/>
              <a:buFont typeface="Bebas Neue"/>
              <a:buNone/>
              <a:defRPr>
                <a:latin typeface="Bebas Neue"/>
                <a:ea typeface="Bebas Neue"/>
                <a:cs typeface="Bebas Neue"/>
                <a:sym typeface="Bebas Neue"/>
              </a:defRPr>
            </a:lvl2pPr>
            <a:lvl3pPr lvl="2" rtl="0">
              <a:spcBef>
                <a:spcPts val="0"/>
              </a:spcBef>
              <a:spcAft>
                <a:spcPts val="0"/>
              </a:spcAft>
              <a:buSzPts val="1400"/>
              <a:buFont typeface="Bebas Neue"/>
              <a:buNone/>
              <a:defRPr>
                <a:latin typeface="Bebas Neue"/>
                <a:ea typeface="Bebas Neue"/>
                <a:cs typeface="Bebas Neue"/>
                <a:sym typeface="Bebas Neue"/>
              </a:defRPr>
            </a:lvl3pPr>
            <a:lvl4pPr lvl="3" rtl="0">
              <a:spcBef>
                <a:spcPts val="0"/>
              </a:spcBef>
              <a:spcAft>
                <a:spcPts val="0"/>
              </a:spcAft>
              <a:buSzPts val="1400"/>
              <a:buFont typeface="Bebas Neue"/>
              <a:buNone/>
              <a:defRPr>
                <a:latin typeface="Bebas Neue"/>
                <a:ea typeface="Bebas Neue"/>
                <a:cs typeface="Bebas Neue"/>
                <a:sym typeface="Bebas Neue"/>
              </a:defRPr>
            </a:lvl4pPr>
            <a:lvl5pPr lvl="4" rtl="0">
              <a:spcBef>
                <a:spcPts val="0"/>
              </a:spcBef>
              <a:spcAft>
                <a:spcPts val="0"/>
              </a:spcAft>
              <a:buSzPts val="1400"/>
              <a:buFont typeface="Bebas Neue"/>
              <a:buNone/>
              <a:defRPr>
                <a:latin typeface="Bebas Neue"/>
                <a:ea typeface="Bebas Neue"/>
                <a:cs typeface="Bebas Neue"/>
                <a:sym typeface="Bebas Neue"/>
              </a:defRPr>
            </a:lvl5pPr>
            <a:lvl6pPr lvl="5" rtl="0">
              <a:spcBef>
                <a:spcPts val="0"/>
              </a:spcBef>
              <a:spcAft>
                <a:spcPts val="0"/>
              </a:spcAft>
              <a:buSzPts val="1400"/>
              <a:buFont typeface="Bebas Neue"/>
              <a:buNone/>
              <a:defRPr>
                <a:latin typeface="Bebas Neue"/>
                <a:ea typeface="Bebas Neue"/>
                <a:cs typeface="Bebas Neue"/>
                <a:sym typeface="Bebas Neue"/>
              </a:defRPr>
            </a:lvl6pPr>
            <a:lvl7pPr lvl="6" rtl="0">
              <a:spcBef>
                <a:spcPts val="0"/>
              </a:spcBef>
              <a:spcAft>
                <a:spcPts val="0"/>
              </a:spcAft>
              <a:buSzPts val="1400"/>
              <a:buFont typeface="Bebas Neue"/>
              <a:buNone/>
              <a:defRPr>
                <a:latin typeface="Bebas Neue"/>
                <a:ea typeface="Bebas Neue"/>
                <a:cs typeface="Bebas Neue"/>
                <a:sym typeface="Bebas Neue"/>
              </a:defRPr>
            </a:lvl7pPr>
            <a:lvl8pPr lvl="7" rtl="0">
              <a:spcBef>
                <a:spcPts val="0"/>
              </a:spcBef>
              <a:spcAft>
                <a:spcPts val="0"/>
              </a:spcAft>
              <a:buSzPts val="1400"/>
              <a:buFont typeface="Bebas Neue"/>
              <a:buNone/>
              <a:defRPr>
                <a:latin typeface="Bebas Neue"/>
                <a:ea typeface="Bebas Neue"/>
                <a:cs typeface="Bebas Neue"/>
                <a:sym typeface="Bebas Neue"/>
              </a:defRPr>
            </a:lvl8pPr>
            <a:lvl9pPr lvl="8" rtl="0">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148" name="Google Shape;148;p24"/>
          <p:cNvSpPr txBox="1">
            <a:spLocks noGrp="1"/>
          </p:cNvSpPr>
          <p:nvPr>
            <p:ph type="subTitle" idx="7"/>
          </p:nvPr>
        </p:nvSpPr>
        <p:spPr>
          <a:xfrm>
            <a:off x="2927051" y="2088032"/>
            <a:ext cx="1774200" cy="70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9" name="Google Shape;149;p24"/>
          <p:cNvSpPr txBox="1">
            <a:spLocks noGrp="1"/>
          </p:cNvSpPr>
          <p:nvPr>
            <p:ph type="subTitle" idx="8"/>
          </p:nvPr>
        </p:nvSpPr>
        <p:spPr>
          <a:xfrm>
            <a:off x="2927053" y="1661649"/>
            <a:ext cx="1774200" cy="449400"/>
          </a:xfrm>
          <a:prstGeom prst="rect">
            <a:avLst/>
          </a:prstGeom>
        </p:spPr>
        <p:txBody>
          <a:bodyPr spcFirstLastPara="1" wrap="square" lIns="91425" tIns="91425" rIns="91425" bIns="91425" anchor="t" anchorCtr="0">
            <a:noAutofit/>
          </a:bodyPr>
          <a:lstStyle>
            <a:lvl1pPr lvl="0" rtl="0">
              <a:spcBef>
                <a:spcPts val="0"/>
              </a:spcBef>
              <a:spcAft>
                <a:spcPts val="0"/>
              </a:spcAft>
              <a:buSzPts val="2100"/>
              <a:buFont typeface="Bebas Neue"/>
              <a:buNone/>
              <a:defRPr sz="2400">
                <a:latin typeface="Alata"/>
                <a:ea typeface="Alata"/>
                <a:cs typeface="Alata"/>
                <a:sym typeface="Alata"/>
              </a:defRPr>
            </a:lvl1pPr>
            <a:lvl2pPr lvl="1" rtl="0">
              <a:spcBef>
                <a:spcPts val="0"/>
              </a:spcBef>
              <a:spcAft>
                <a:spcPts val="0"/>
              </a:spcAft>
              <a:buSzPts val="1400"/>
              <a:buFont typeface="Bebas Neue"/>
              <a:buNone/>
              <a:defRPr>
                <a:latin typeface="Bebas Neue"/>
                <a:ea typeface="Bebas Neue"/>
                <a:cs typeface="Bebas Neue"/>
                <a:sym typeface="Bebas Neue"/>
              </a:defRPr>
            </a:lvl2pPr>
            <a:lvl3pPr lvl="2" rtl="0">
              <a:spcBef>
                <a:spcPts val="0"/>
              </a:spcBef>
              <a:spcAft>
                <a:spcPts val="0"/>
              </a:spcAft>
              <a:buSzPts val="1400"/>
              <a:buFont typeface="Bebas Neue"/>
              <a:buNone/>
              <a:defRPr>
                <a:latin typeface="Bebas Neue"/>
                <a:ea typeface="Bebas Neue"/>
                <a:cs typeface="Bebas Neue"/>
                <a:sym typeface="Bebas Neue"/>
              </a:defRPr>
            </a:lvl3pPr>
            <a:lvl4pPr lvl="3" rtl="0">
              <a:spcBef>
                <a:spcPts val="0"/>
              </a:spcBef>
              <a:spcAft>
                <a:spcPts val="0"/>
              </a:spcAft>
              <a:buSzPts val="1400"/>
              <a:buFont typeface="Bebas Neue"/>
              <a:buNone/>
              <a:defRPr>
                <a:latin typeface="Bebas Neue"/>
                <a:ea typeface="Bebas Neue"/>
                <a:cs typeface="Bebas Neue"/>
                <a:sym typeface="Bebas Neue"/>
              </a:defRPr>
            </a:lvl4pPr>
            <a:lvl5pPr lvl="4" rtl="0">
              <a:spcBef>
                <a:spcPts val="0"/>
              </a:spcBef>
              <a:spcAft>
                <a:spcPts val="0"/>
              </a:spcAft>
              <a:buSzPts val="1400"/>
              <a:buFont typeface="Bebas Neue"/>
              <a:buNone/>
              <a:defRPr>
                <a:latin typeface="Bebas Neue"/>
                <a:ea typeface="Bebas Neue"/>
                <a:cs typeface="Bebas Neue"/>
                <a:sym typeface="Bebas Neue"/>
              </a:defRPr>
            </a:lvl5pPr>
            <a:lvl6pPr lvl="5" rtl="0">
              <a:spcBef>
                <a:spcPts val="0"/>
              </a:spcBef>
              <a:spcAft>
                <a:spcPts val="0"/>
              </a:spcAft>
              <a:buSzPts val="1400"/>
              <a:buFont typeface="Bebas Neue"/>
              <a:buNone/>
              <a:defRPr>
                <a:latin typeface="Bebas Neue"/>
                <a:ea typeface="Bebas Neue"/>
                <a:cs typeface="Bebas Neue"/>
                <a:sym typeface="Bebas Neue"/>
              </a:defRPr>
            </a:lvl6pPr>
            <a:lvl7pPr lvl="6" rtl="0">
              <a:spcBef>
                <a:spcPts val="0"/>
              </a:spcBef>
              <a:spcAft>
                <a:spcPts val="0"/>
              </a:spcAft>
              <a:buSzPts val="1400"/>
              <a:buFont typeface="Bebas Neue"/>
              <a:buNone/>
              <a:defRPr>
                <a:latin typeface="Bebas Neue"/>
                <a:ea typeface="Bebas Neue"/>
                <a:cs typeface="Bebas Neue"/>
                <a:sym typeface="Bebas Neue"/>
              </a:defRPr>
            </a:lvl7pPr>
            <a:lvl8pPr lvl="7" rtl="0">
              <a:spcBef>
                <a:spcPts val="0"/>
              </a:spcBef>
              <a:spcAft>
                <a:spcPts val="0"/>
              </a:spcAft>
              <a:buSzPts val="1400"/>
              <a:buFont typeface="Bebas Neue"/>
              <a:buNone/>
              <a:defRPr>
                <a:latin typeface="Bebas Neue"/>
                <a:ea typeface="Bebas Neue"/>
                <a:cs typeface="Bebas Neue"/>
                <a:sym typeface="Bebas Neue"/>
              </a:defRPr>
            </a:lvl8pPr>
            <a:lvl9pPr lvl="8" rtl="0">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150" name="Google Shape;150;p24"/>
          <p:cNvSpPr/>
          <p:nvPr/>
        </p:nvSpPr>
        <p:spPr>
          <a:xfrm rot="5400000">
            <a:off x="2910500" y="2934000"/>
            <a:ext cx="1863300" cy="256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4"/>
          <p:cNvSpPr/>
          <p:nvPr/>
        </p:nvSpPr>
        <p:spPr>
          <a:xfrm rot="5400000">
            <a:off x="349075" y="2934000"/>
            <a:ext cx="1863300" cy="2561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TITLE_AND_BODY_1_1_1">
    <p:spTree>
      <p:nvGrpSpPr>
        <p:cNvPr id="1" name="Shape 196"/>
        <p:cNvGrpSpPr/>
        <p:nvPr/>
      </p:nvGrpSpPr>
      <p:grpSpPr>
        <a:xfrm>
          <a:off x="0" y="0"/>
          <a:ext cx="0" cy="0"/>
          <a:chOff x="0" y="0"/>
          <a:chExt cx="0" cy="0"/>
        </a:xfrm>
      </p:grpSpPr>
      <p:sp>
        <p:nvSpPr>
          <p:cNvPr id="197" name="Google Shape;197;p29"/>
          <p:cNvSpPr/>
          <p:nvPr/>
        </p:nvSpPr>
        <p:spPr>
          <a:xfrm rot="5400000">
            <a:off x="831375" y="-831450"/>
            <a:ext cx="2242200" cy="390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9"/>
          <p:cNvSpPr/>
          <p:nvPr/>
        </p:nvSpPr>
        <p:spPr>
          <a:xfrm rot="5400000">
            <a:off x="497775" y="1736400"/>
            <a:ext cx="2909400" cy="390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9"/>
          <p:cNvSpPr/>
          <p:nvPr/>
        </p:nvSpPr>
        <p:spPr>
          <a:xfrm rot="5400000">
            <a:off x="4531850" y="-626550"/>
            <a:ext cx="4000800" cy="525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TITLE_AND_TWO_COLUMNS_1_4_1_2">
    <p:spTree>
      <p:nvGrpSpPr>
        <p:cNvPr id="1" name="Shape 200"/>
        <p:cNvGrpSpPr/>
        <p:nvPr/>
      </p:nvGrpSpPr>
      <p:grpSpPr>
        <a:xfrm>
          <a:off x="0" y="0"/>
          <a:ext cx="0" cy="0"/>
          <a:chOff x="0" y="0"/>
          <a:chExt cx="0" cy="0"/>
        </a:xfrm>
      </p:grpSpPr>
      <p:sp>
        <p:nvSpPr>
          <p:cNvPr id="201" name="Google Shape;201;p30"/>
          <p:cNvSpPr/>
          <p:nvPr/>
        </p:nvSpPr>
        <p:spPr>
          <a:xfrm rot="5400000">
            <a:off x="613650" y="-626550"/>
            <a:ext cx="4000800" cy="525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0"/>
          <p:cNvSpPr/>
          <p:nvPr/>
        </p:nvSpPr>
        <p:spPr>
          <a:xfrm rot="5400000">
            <a:off x="5736750" y="1736400"/>
            <a:ext cx="2909400" cy="390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0"/>
          <p:cNvSpPr/>
          <p:nvPr/>
        </p:nvSpPr>
        <p:spPr>
          <a:xfrm rot="5400000">
            <a:off x="3440100" y="-3461700"/>
            <a:ext cx="2242200" cy="9165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p:nvPr/>
        </p:nvSpPr>
        <p:spPr>
          <a:xfrm>
            <a:off x="-9600" y="-9525"/>
            <a:ext cx="9163200" cy="1457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txBox="1">
            <a:spLocks noGrp="1"/>
          </p:cNvSpPr>
          <p:nvPr>
            <p:ph type="title"/>
          </p:nvPr>
        </p:nvSpPr>
        <p:spPr>
          <a:xfrm>
            <a:off x="712350" y="448056"/>
            <a:ext cx="7719300" cy="621900"/>
          </a:xfrm>
          <a:prstGeom prst="rect">
            <a:avLst/>
          </a:prstGeom>
        </p:spPr>
        <p:txBody>
          <a:bodyPr spcFirstLastPara="1" wrap="square" lIns="91425" tIns="91425" rIns="91425" bIns="91425" anchor="t" anchorCtr="0">
            <a:noAutofit/>
          </a:bodyPr>
          <a:lstStyle>
            <a:lvl1pPr lvl="0" algn="ctr">
              <a:spcBef>
                <a:spcPts val="0"/>
              </a:spcBef>
              <a:spcAft>
                <a:spcPts val="0"/>
              </a:spcAft>
              <a:buSzPts val="4000"/>
              <a:buNone/>
              <a:defRPr sz="4000"/>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24" name="Google Shape;24;p4"/>
          <p:cNvSpPr txBox="1">
            <a:spLocks noGrp="1"/>
          </p:cNvSpPr>
          <p:nvPr>
            <p:ph type="subTitle" idx="1"/>
          </p:nvPr>
        </p:nvSpPr>
        <p:spPr>
          <a:xfrm>
            <a:off x="709875" y="1495675"/>
            <a:ext cx="7719300" cy="31128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rgbClr val="434343"/>
              </a:buClr>
              <a:buSzPts val="1200"/>
              <a:buAutoNum type="arabicPeriod"/>
              <a:defRPr sz="1150"/>
            </a:lvl1pPr>
            <a:lvl2pPr lvl="1">
              <a:spcBef>
                <a:spcPts val="0"/>
              </a:spcBef>
              <a:spcAft>
                <a:spcPts val="0"/>
              </a:spcAft>
              <a:buClr>
                <a:srgbClr val="434343"/>
              </a:buClr>
              <a:buSzPts val="1200"/>
              <a:buFont typeface="Roboto Condensed Light"/>
              <a:buAutoNum type="alphaLcPeriod"/>
              <a:defRPr/>
            </a:lvl2pPr>
            <a:lvl3pPr lvl="2">
              <a:spcBef>
                <a:spcPts val="0"/>
              </a:spcBef>
              <a:spcAft>
                <a:spcPts val="0"/>
              </a:spcAft>
              <a:buClr>
                <a:srgbClr val="434343"/>
              </a:buClr>
              <a:buSzPts val="1200"/>
              <a:buFont typeface="Roboto Condensed Light"/>
              <a:buAutoNum type="romanLcPeriod"/>
              <a:defRPr/>
            </a:lvl3pPr>
            <a:lvl4pPr lvl="3">
              <a:spcBef>
                <a:spcPts val="0"/>
              </a:spcBef>
              <a:spcAft>
                <a:spcPts val="0"/>
              </a:spcAft>
              <a:buClr>
                <a:srgbClr val="434343"/>
              </a:buClr>
              <a:buSzPts val="1200"/>
              <a:buFont typeface="Roboto Condensed Light"/>
              <a:buAutoNum type="arabicPeriod"/>
              <a:defRPr/>
            </a:lvl4pPr>
            <a:lvl5pPr lvl="4">
              <a:spcBef>
                <a:spcPts val="0"/>
              </a:spcBef>
              <a:spcAft>
                <a:spcPts val="0"/>
              </a:spcAft>
              <a:buClr>
                <a:srgbClr val="434343"/>
              </a:buClr>
              <a:buSzPts val="1200"/>
              <a:buFont typeface="Roboto Condensed Light"/>
              <a:buAutoNum type="alphaLcPeriod"/>
              <a:defRPr/>
            </a:lvl5pPr>
            <a:lvl6pPr lvl="5">
              <a:spcBef>
                <a:spcPts val="0"/>
              </a:spcBef>
              <a:spcAft>
                <a:spcPts val="0"/>
              </a:spcAft>
              <a:buClr>
                <a:srgbClr val="434343"/>
              </a:buClr>
              <a:buSzPts val="1200"/>
              <a:buFont typeface="Roboto Condensed Light"/>
              <a:buAutoNum type="romanLcPeriod"/>
              <a:defRPr/>
            </a:lvl6pPr>
            <a:lvl7pPr lvl="6">
              <a:spcBef>
                <a:spcPts val="0"/>
              </a:spcBef>
              <a:spcAft>
                <a:spcPts val="0"/>
              </a:spcAft>
              <a:buClr>
                <a:srgbClr val="434343"/>
              </a:buClr>
              <a:buSzPts val="1200"/>
              <a:buFont typeface="Roboto Condensed Light"/>
              <a:buAutoNum type="arabicPeriod"/>
              <a:defRPr/>
            </a:lvl7pPr>
            <a:lvl8pPr lvl="7">
              <a:spcBef>
                <a:spcPts val="0"/>
              </a:spcBef>
              <a:spcAft>
                <a:spcPts val="0"/>
              </a:spcAft>
              <a:buClr>
                <a:srgbClr val="434343"/>
              </a:buClr>
              <a:buSzPts val="1200"/>
              <a:buFont typeface="Roboto Condensed Light"/>
              <a:buAutoNum type="alphaLcPeriod"/>
              <a:defRPr/>
            </a:lvl8pPr>
            <a:lvl9pPr lvl="8">
              <a:spcBef>
                <a:spcPts val="0"/>
              </a:spcBef>
              <a:spcAft>
                <a:spcPts val="0"/>
              </a:spcAft>
              <a:buClr>
                <a:srgbClr val="434343"/>
              </a:buClr>
              <a:buSzPts val="1200"/>
              <a:buFont typeface="Roboto Condensed Light"/>
              <a:buAutoNum type="romanLcPeriod"/>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9"/>
          <p:cNvSpPr/>
          <p:nvPr/>
        </p:nvSpPr>
        <p:spPr>
          <a:xfrm rot="5400000">
            <a:off x="6548625" y="2536050"/>
            <a:ext cx="3996600" cy="1209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p:nvPr/>
        </p:nvSpPr>
        <p:spPr>
          <a:xfrm>
            <a:off x="-9600" y="-1121"/>
            <a:ext cx="9163200" cy="2251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9"/>
          <p:cNvSpPr txBox="1">
            <a:spLocks noGrp="1"/>
          </p:cNvSpPr>
          <p:nvPr>
            <p:ph type="ctrTitle"/>
          </p:nvPr>
        </p:nvSpPr>
        <p:spPr>
          <a:xfrm>
            <a:off x="3576975" y="679850"/>
            <a:ext cx="4365000" cy="9417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sz="4400"/>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50" name="Google Shape;50;p9"/>
          <p:cNvSpPr txBox="1">
            <a:spLocks noGrp="1"/>
          </p:cNvSpPr>
          <p:nvPr>
            <p:ph type="subTitle" idx="1"/>
          </p:nvPr>
        </p:nvSpPr>
        <p:spPr>
          <a:xfrm>
            <a:off x="3511900" y="2809822"/>
            <a:ext cx="3341100" cy="175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3"/>
        <p:cNvGrpSpPr/>
        <p:nvPr/>
      </p:nvGrpSpPr>
      <p:grpSpPr>
        <a:xfrm>
          <a:off x="0" y="0"/>
          <a:ext cx="0" cy="0"/>
          <a:chOff x="0" y="0"/>
          <a:chExt cx="0" cy="0"/>
        </a:xfrm>
      </p:grpSpPr>
      <p:sp>
        <p:nvSpPr>
          <p:cNvPr id="54" name="Google Shape;54;p11"/>
          <p:cNvSpPr/>
          <p:nvPr/>
        </p:nvSpPr>
        <p:spPr>
          <a:xfrm rot="5400000">
            <a:off x="1247646" y="1815900"/>
            <a:ext cx="2084400" cy="4579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1"/>
          <p:cNvSpPr/>
          <p:nvPr/>
        </p:nvSpPr>
        <p:spPr>
          <a:xfrm rot="5400000">
            <a:off x="1632225" y="-1632000"/>
            <a:ext cx="3080400" cy="6344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1"/>
          <p:cNvSpPr txBox="1">
            <a:spLocks noGrp="1"/>
          </p:cNvSpPr>
          <p:nvPr>
            <p:ph type="title" hasCustomPrompt="1"/>
          </p:nvPr>
        </p:nvSpPr>
        <p:spPr>
          <a:xfrm>
            <a:off x="714900" y="752755"/>
            <a:ext cx="5619300" cy="1678800"/>
          </a:xfrm>
          <a:prstGeom prst="rect">
            <a:avLst/>
          </a:prstGeom>
        </p:spPr>
        <p:txBody>
          <a:bodyPr spcFirstLastPara="1" wrap="square" lIns="91425" tIns="91425" rIns="91425" bIns="91425" anchor="t" anchorCtr="0">
            <a:noAutofit/>
          </a:bodyPr>
          <a:lstStyle>
            <a:lvl1pPr lvl="0">
              <a:spcBef>
                <a:spcPts val="0"/>
              </a:spcBef>
              <a:spcAft>
                <a:spcPts val="0"/>
              </a:spcAft>
              <a:buSzPts val="12000"/>
              <a:buNone/>
              <a:defRPr sz="9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7" name="Google Shape;57;p11"/>
          <p:cNvSpPr txBox="1">
            <a:spLocks noGrp="1"/>
          </p:cNvSpPr>
          <p:nvPr>
            <p:ph type="subTitle" idx="1"/>
          </p:nvPr>
        </p:nvSpPr>
        <p:spPr>
          <a:xfrm>
            <a:off x="809350" y="3796975"/>
            <a:ext cx="2961900" cy="508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3"/>
        </a:solidFill>
        <a:effectLst/>
      </p:bgPr>
    </p:bg>
    <p:spTree>
      <p:nvGrpSpPr>
        <p:cNvPr id="1" name="Shape 5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12_1">
    <p:spTree>
      <p:nvGrpSpPr>
        <p:cNvPr id="1" name="Shape 59"/>
        <p:cNvGrpSpPr/>
        <p:nvPr/>
      </p:nvGrpSpPr>
      <p:grpSpPr>
        <a:xfrm>
          <a:off x="0" y="0"/>
          <a:ext cx="0" cy="0"/>
          <a:chOff x="0" y="0"/>
          <a:chExt cx="0" cy="0"/>
        </a:xfrm>
      </p:grpSpPr>
      <p:sp>
        <p:nvSpPr>
          <p:cNvPr id="60" name="Google Shape;60;p13"/>
          <p:cNvSpPr/>
          <p:nvPr/>
        </p:nvSpPr>
        <p:spPr>
          <a:xfrm>
            <a:off x="-9600" y="-9525"/>
            <a:ext cx="9163200" cy="1457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p:nvPr/>
        </p:nvSpPr>
        <p:spPr>
          <a:xfrm>
            <a:off x="4572150" y="3294297"/>
            <a:ext cx="4591200" cy="1849200"/>
          </a:xfrm>
          <a:prstGeom prst="rect">
            <a:avLst/>
          </a:prstGeom>
          <a:solidFill>
            <a:srgbClr val="D0D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3"/>
          <p:cNvSpPr/>
          <p:nvPr/>
        </p:nvSpPr>
        <p:spPr>
          <a:xfrm>
            <a:off x="4572150" y="1447875"/>
            <a:ext cx="4591200" cy="1849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p:nvPr/>
        </p:nvSpPr>
        <p:spPr>
          <a:xfrm>
            <a:off x="-19050" y="3294297"/>
            <a:ext cx="4591200" cy="1849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3"/>
          <p:cNvSpPr txBox="1">
            <a:spLocks noGrp="1"/>
          </p:cNvSpPr>
          <p:nvPr>
            <p:ph type="ctrTitle"/>
          </p:nvPr>
        </p:nvSpPr>
        <p:spPr>
          <a:xfrm>
            <a:off x="1472974" y="1682850"/>
            <a:ext cx="3028200" cy="5778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24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65" name="Google Shape;65;p13"/>
          <p:cNvSpPr txBox="1">
            <a:spLocks noGrp="1"/>
          </p:cNvSpPr>
          <p:nvPr>
            <p:ph type="subTitle" idx="1"/>
          </p:nvPr>
        </p:nvSpPr>
        <p:spPr>
          <a:xfrm>
            <a:off x="1474200" y="2233816"/>
            <a:ext cx="27636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6" name="Google Shape;66;p13"/>
          <p:cNvSpPr txBox="1">
            <a:spLocks noGrp="1"/>
          </p:cNvSpPr>
          <p:nvPr>
            <p:ph type="title" idx="2" hasCustomPrompt="1"/>
          </p:nvPr>
        </p:nvSpPr>
        <p:spPr>
          <a:xfrm>
            <a:off x="696000" y="1722750"/>
            <a:ext cx="86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3"/>
          <p:cNvSpPr txBox="1">
            <a:spLocks noGrp="1"/>
          </p:cNvSpPr>
          <p:nvPr>
            <p:ph type="ctrTitle" idx="3"/>
          </p:nvPr>
        </p:nvSpPr>
        <p:spPr>
          <a:xfrm>
            <a:off x="5665876" y="1682850"/>
            <a:ext cx="2763600" cy="5778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24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68" name="Google Shape;68;p13"/>
          <p:cNvSpPr txBox="1">
            <a:spLocks noGrp="1"/>
          </p:cNvSpPr>
          <p:nvPr>
            <p:ph type="subTitle" idx="4"/>
          </p:nvPr>
        </p:nvSpPr>
        <p:spPr>
          <a:xfrm>
            <a:off x="5667153" y="2233800"/>
            <a:ext cx="27636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9" name="Google Shape;69;p13"/>
          <p:cNvSpPr txBox="1">
            <a:spLocks noGrp="1"/>
          </p:cNvSpPr>
          <p:nvPr>
            <p:ph type="title" idx="5" hasCustomPrompt="1"/>
          </p:nvPr>
        </p:nvSpPr>
        <p:spPr>
          <a:xfrm>
            <a:off x="4883475" y="1722750"/>
            <a:ext cx="86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0" name="Google Shape;70;p13"/>
          <p:cNvSpPr txBox="1">
            <a:spLocks noGrp="1"/>
          </p:cNvSpPr>
          <p:nvPr>
            <p:ph type="ctrTitle" idx="6"/>
          </p:nvPr>
        </p:nvSpPr>
        <p:spPr>
          <a:xfrm>
            <a:off x="1472983" y="3471453"/>
            <a:ext cx="3030300" cy="5778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24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1" name="Google Shape;71;p13"/>
          <p:cNvSpPr txBox="1">
            <a:spLocks noGrp="1"/>
          </p:cNvSpPr>
          <p:nvPr>
            <p:ph type="subTitle" idx="7"/>
          </p:nvPr>
        </p:nvSpPr>
        <p:spPr>
          <a:xfrm>
            <a:off x="1474325" y="4020154"/>
            <a:ext cx="27636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72" name="Google Shape;72;p13"/>
          <p:cNvSpPr txBox="1">
            <a:spLocks noGrp="1"/>
          </p:cNvSpPr>
          <p:nvPr>
            <p:ph type="title" idx="8" hasCustomPrompt="1"/>
          </p:nvPr>
        </p:nvSpPr>
        <p:spPr>
          <a:xfrm>
            <a:off x="696000" y="3511350"/>
            <a:ext cx="86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3"/>
          <p:cNvSpPr txBox="1">
            <a:spLocks noGrp="1"/>
          </p:cNvSpPr>
          <p:nvPr>
            <p:ph type="ctrTitle" idx="9"/>
          </p:nvPr>
        </p:nvSpPr>
        <p:spPr>
          <a:xfrm>
            <a:off x="723600" y="449250"/>
            <a:ext cx="76968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4" name="Google Shape;74;p13"/>
          <p:cNvSpPr txBox="1">
            <a:spLocks noGrp="1"/>
          </p:cNvSpPr>
          <p:nvPr>
            <p:ph type="ctrTitle" idx="13"/>
          </p:nvPr>
        </p:nvSpPr>
        <p:spPr>
          <a:xfrm>
            <a:off x="5665871" y="3471462"/>
            <a:ext cx="2763600" cy="5778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24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5" name="Google Shape;75;p13"/>
          <p:cNvSpPr txBox="1">
            <a:spLocks noGrp="1"/>
          </p:cNvSpPr>
          <p:nvPr>
            <p:ph type="subTitle" idx="14"/>
          </p:nvPr>
        </p:nvSpPr>
        <p:spPr>
          <a:xfrm>
            <a:off x="5667176" y="4020150"/>
            <a:ext cx="27636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76" name="Google Shape;76;p13"/>
          <p:cNvSpPr txBox="1">
            <a:spLocks noGrp="1"/>
          </p:cNvSpPr>
          <p:nvPr>
            <p:ph type="title" idx="15" hasCustomPrompt="1"/>
          </p:nvPr>
        </p:nvSpPr>
        <p:spPr>
          <a:xfrm>
            <a:off x="4883425" y="3511350"/>
            <a:ext cx="86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ONE_COLUMN_TEXT_1">
    <p:spTree>
      <p:nvGrpSpPr>
        <p:cNvPr id="1" name="Shape 77"/>
        <p:cNvGrpSpPr/>
        <p:nvPr/>
      </p:nvGrpSpPr>
      <p:grpSpPr>
        <a:xfrm>
          <a:off x="0" y="0"/>
          <a:ext cx="0" cy="0"/>
          <a:chOff x="0" y="0"/>
          <a:chExt cx="0" cy="0"/>
        </a:xfrm>
      </p:grpSpPr>
      <p:sp>
        <p:nvSpPr>
          <p:cNvPr id="78" name="Google Shape;78;p14"/>
          <p:cNvSpPr/>
          <p:nvPr/>
        </p:nvSpPr>
        <p:spPr>
          <a:xfrm>
            <a:off x="-9600" y="3862050"/>
            <a:ext cx="9163200" cy="1290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4"/>
          <p:cNvSpPr txBox="1">
            <a:spLocks noGrp="1"/>
          </p:cNvSpPr>
          <p:nvPr>
            <p:ph type="subTitle" idx="1"/>
          </p:nvPr>
        </p:nvSpPr>
        <p:spPr>
          <a:xfrm>
            <a:off x="719675" y="660075"/>
            <a:ext cx="3715800" cy="208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2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 name="Google Shape;80;p14"/>
          <p:cNvSpPr/>
          <p:nvPr/>
        </p:nvSpPr>
        <p:spPr>
          <a:xfrm>
            <a:off x="-74175" y="2702400"/>
            <a:ext cx="1600" cy="1600"/>
          </a:xfrm>
          <a:custGeom>
            <a:avLst/>
            <a:gdLst/>
            <a:ahLst/>
            <a:cxnLst/>
            <a:rect l="l" t="t" r="r" b="b"/>
            <a:pathLst>
              <a:path w="64" h="64" extrusionOk="0">
                <a:moveTo>
                  <a:pt x="63" y="0"/>
                </a:moveTo>
                <a:cubicBezTo>
                  <a:pt x="21" y="21"/>
                  <a:pt x="0" y="21"/>
                  <a:pt x="0" y="63"/>
                </a:cubicBezTo>
                <a:cubicBezTo>
                  <a:pt x="42" y="63"/>
                  <a:pt x="63" y="21"/>
                  <a:pt x="63" y="0"/>
                </a:cubicBezTo>
                <a:close/>
              </a:path>
            </a:pathLst>
          </a:custGeom>
          <a:solidFill>
            <a:srgbClr val="D7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4"/>
          <p:cNvSpPr/>
          <p:nvPr/>
        </p:nvSpPr>
        <p:spPr>
          <a:xfrm>
            <a:off x="-72600" y="2702400"/>
            <a:ext cx="25" cy="25"/>
          </a:xfrm>
          <a:custGeom>
            <a:avLst/>
            <a:gdLst/>
            <a:ahLst/>
            <a:cxnLst/>
            <a:rect l="l" t="t" r="r" b="b"/>
            <a:pathLst>
              <a:path w="1" h="1" extrusionOk="0">
                <a:moveTo>
                  <a:pt x="0" y="0"/>
                </a:moveTo>
                <a:lnTo>
                  <a:pt x="0" y="0"/>
                </a:lnTo>
                <a:close/>
              </a:path>
            </a:pathLst>
          </a:custGeom>
          <a:solidFill>
            <a:srgbClr val="D7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4"/>
          <p:cNvSpPr/>
          <p:nvPr/>
        </p:nvSpPr>
        <p:spPr>
          <a:xfrm>
            <a:off x="-9600" y="3299975"/>
            <a:ext cx="9163200" cy="90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4"/>
          <p:cNvSpPr txBox="1">
            <a:spLocks noGrp="1"/>
          </p:cNvSpPr>
          <p:nvPr>
            <p:ph type="title"/>
          </p:nvPr>
        </p:nvSpPr>
        <p:spPr>
          <a:xfrm>
            <a:off x="719675" y="3504450"/>
            <a:ext cx="3715800" cy="481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99"/>
        <p:cNvGrpSpPr/>
        <p:nvPr/>
      </p:nvGrpSpPr>
      <p:grpSpPr>
        <a:xfrm>
          <a:off x="0" y="0"/>
          <a:ext cx="0" cy="0"/>
          <a:chOff x="0" y="0"/>
          <a:chExt cx="0" cy="0"/>
        </a:xfrm>
      </p:grpSpPr>
      <p:sp>
        <p:nvSpPr>
          <p:cNvPr id="100" name="Google Shape;100;p18"/>
          <p:cNvSpPr/>
          <p:nvPr/>
        </p:nvSpPr>
        <p:spPr>
          <a:xfrm rot="-5400000" flipH="1">
            <a:off x="2731350" y="64275"/>
            <a:ext cx="2576400" cy="2438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8"/>
          <p:cNvSpPr/>
          <p:nvPr/>
        </p:nvSpPr>
        <p:spPr>
          <a:xfrm>
            <a:off x="5238750" y="-9525"/>
            <a:ext cx="3915000" cy="2581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8"/>
          <p:cNvSpPr txBox="1">
            <a:spLocks noGrp="1"/>
          </p:cNvSpPr>
          <p:nvPr>
            <p:ph type="title"/>
          </p:nvPr>
        </p:nvSpPr>
        <p:spPr>
          <a:xfrm>
            <a:off x="3274357" y="3077013"/>
            <a:ext cx="3745500" cy="841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3" name="Google Shape;103;p18"/>
          <p:cNvSpPr txBox="1">
            <a:spLocks noGrp="1"/>
          </p:cNvSpPr>
          <p:nvPr>
            <p:ph type="title" idx="2" hasCustomPrompt="1"/>
          </p:nvPr>
        </p:nvSpPr>
        <p:spPr>
          <a:xfrm>
            <a:off x="3009408" y="383459"/>
            <a:ext cx="2029800" cy="1685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2000"/>
              <a:buNone/>
              <a:defRPr sz="11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4" name="Google Shape;104;p18"/>
          <p:cNvSpPr txBox="1">
            <a:spLocks noGrp="1"/>
          </p:cNvSpPr>
          <p:nvPr>
            <p:ph type="subTitle" idx="1"/>
          </p:nvPr>
        </p:nvSpPr>
        <p:spPr>
          <a:xfrm>
            <a:off x="3274350" y="4038575"/>
            <a:ext cx="4512600" cy="478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_13_1_1">
    <p:spTree>
      <p:nvGrpSpPr>
        <p:cNvPr id="1" name="Shape 105"/>
        <p:cNvGrpSpPr/>
        <p:nvPr/>
      </p:nvGrpSpPr>
      <p:grpSpPr>
        <a:xfrm>
          <a:off x="0" y="0"/>
          <a:ext cx="0" cy="0"/>
          <a:chOff x="0" y="0"/>
          <a:chExt cx="0" cy="0"/>
        </a:xfrm>
      </p:grpSpPr>
      <p:sp>
        <p:nvSpPr>
          <p:cNvPr id="106" name="Google Shape;106;p19"/>
          <p:cNvSpPr/>
          <p:nvPr/>
        </p:nvSpPr>
        <p:spPr>
          <a:xfrm>
            <a:off x="-9600" y="-1125"/>
            <a:ext cx="9163200" cy="2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9"/>
          <p:cNvSpPr txBox="1">
            <a:spLocks noGrp="1"/>
          </p:cNvSpPr>
          <p:nvPr>
            <p:ph type="ctrTitle"/>
          </p:nvPr>
        </p:nvSpPr>
        <p:spPr>
          <a:xfrm>
            <a:off x="722400" y="360303"/>
            <a:ext cx="6874500" cy="13503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sz="4000"/>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108" name="Google Shape;108;p19"/>
          <p:cNvSpPr txBox="1">
            <a:spLocks noGrp="1"/>
          </p:cNvSpPr>
          <p:nvPr>
            <p:ph type="subTitle" idx="1"/>
          </p:nvPr>
        </p:nvSpPr>
        <p:spPr>
          <a:xfrm>
            <a:off x="6006800" y="3008200"/>
            <a:ext cx="2424000" cy="135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9" name="Google Shape;109;p19"/>
          <p:cNvSpPr/>
          <p:nvPr/>
        </p:nvSpPr>
        <p:spPr>
          <a:xfrm>
            <a:off x="4619375" y="2135875"/>
            <a:ext cx="981600" cy="301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8056"/>
            <a:ext cx="76992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4000"/>
              <a:buFont typeface="Alata"/>
              <a:buNone/>
              <a:defRPr sz="4000">
                <a:solidFill>
                  <a:schemeClr val="dk1"/>
                </a:solidFill>
                <a:latin typeface="Alata"/>
                <a:ea typeface="Alata"/>
                <a:cs typeface="Alata"/>
                <a:sym typeface="Alata"/>
              </a:defRPr>
            </a:lvl1pPr>
            <a:lvl2pPr lvl="1">
              <a:spcBef>
                <a:spcPts val="0"/>
              </a:spcBef>
              <a:spcAft>
                <a:spcPts val="0"/>
              </a:spcAft>
              <a:buClr>
                <a:schemeClr val="dk1"/>
              </a:buClr>
              <a:buSzPts val="4000"/>
              <a:buFont typeface="Alata"/>
              <a:buNone/>
              <a:defRPr sz="4000">
                <a:solidFill>
                  <a:schemeClr val="dk1"/>
                </a:solidFill>
                <a:latin typeface="Alata"/>
                <a:ea typeface="Alata"/>
                <a:cs typeface="Alata"/>
                <a:sym typeface="Alata"/>
              </a:defRPr>
            </a:lvl2pPr>
            <a:lvl3pPr lvl="2">
              <a:spcBef>
                <a:spcPts val="0"/>
              </a:spcBef>
              <a:spcAft>
                <a:spcPts val="0"/>
              </a:spcAft>
              <a:buClr>
                <a:schemeClr val="dk1"/>
              </a:buClr>
              <a:buSzPts val="4000"/>
              <a:buFont typeface="Alata"/>
              <a:buNone/>
              <a:defRPr sz="4000">
                <a:solidFill>
                  <a:schemeClr val="dk1"/>
                </a:solidFill>
                <a:latin typeface="Alata"/>
                <a:ea typeface="Alata"/>
                <a:cs typeface="Alata"/>
                <a:sym typeface="Alata"/>
              </a:defRPr>
            </a:lvl3pPr>
            <a:lvl4pPr lvl="3">
              <a:spcBef>
                <a:spcPts val="0"/>
              </a:spcBef>
              <a:spcAft>
                <a:spcPts val="0"/>
              </a:spcAft>
              <a:buClr>
                <a:schemeClr val="dk1"/>
              </a:buClr>
              <a:buSzPts val="4000"/>
              <a:buFont typeface="Alata"/>
              <a:buNone/>
              <a:defRPr sz="4000">
                <a:solidFill>
                  <a:schemeClr val="dk1"/>
                </a:solidFill>
                <a:latin typeface="Alata"/>
                <a:ea typeface="Alata"/>
                <a:cs typeface="Alata"/>
                <a:sym typeface="Alata"/>
              </a:defRPr>
            </a:lvl4pPr>
            <a:lvl5pPr lvl="4">
              <a:spcBef>
                <a:spcPts val="0"/>
              </a:spcBef>
              <a:spcAft>
                <a:spcPts val="0"/>
              </a:spcAft>
              <a:buClr>
                <a:schemeClr val="dk1"/>
              </a:buClr>
              <a:buSzPts val="4000"/>
              <a:buFont typeface="Alata"/>
              <a:buNone/>
              <a:defRPr sz="4000">
                <a:solidFill>
                  <a:schemeClr val="dk1"/>
                </a:solidFill>
                <a:latin typeface="Alata"/>
                <a:ea typeface="Alata"/>
                <a:cs typeface="Alata"/>
                <a:sym typeface="Alata"/>
              </a:defRPr>
            </a:lvl5pPr>
            <a:lvl6pPr lvl="5">
              <a:spcBef>
                <a:spcPts val="0"/>
              </a:spcBef>
              <a:spcAft>
                <a:spcPts val="0"/>
              </a:spcAft>
              <a:buClr>
                <a:schemeClr val="dk1"/>
              </a:buClr>
              <a:buSzPts val="4000"/>
              <a:buFont typeface="Alata"/>
              <a:buNone/>
              <a:defRPr sz="4000">
                <a:solidFill>
                  <a:schemeClr val="dk1"/>
                </a:solidFill>
                <a:latin typeface="Alata"/>
                <a:ea typeface="Alata"/>
                <a:cs typeface="Alata"/>
                <a:sym typeface="Alata"/>
              </a:defRPr>
            </a:lvl6pPr>
            <a:lvl7pPr lvl="6">
              <a:spcBef>
                <a:spcPts val="0"/>
              </a:spcBef>
              <a:spcAft>
                <a:spcPts val="0"/>
              </a:spcAft>
              <a:buClr>
                <a:schemeClr val="dk1"/>
              </a:buClr>
              <a:buSzPts val="4000"/>
              <a:buFont typeface="Alata"/>
              <a:buNone/>
              <a:defRPr sz="4000">
                <a:solidFill>
                  <a:schemeClr val="dk1"/>
                </a:solidFill>
                <a:latin typeface="Alata"/>
                <a:ea typeface="Alata"/>
                <a:cs typeface="Alata"/>
                <a:sym typeface="Alata"/>
              </a:defRPr>
            </a:lvl7pPr>
            <a:lvl8pPr lvl="7">
              <a:spcBef>
                <a:spcPts val="0"/>
              </a:spcBef>
              <a:spcAft>
                <a:spcPts val="0"/>
              </a:spcAft>
              <a:buClr>
                <a:schemeClr val="dk1"/>
              </a:buClr>
              <a:buSzPts val="4000"/>
              <a:buFont typeface="Alata"/>
              <a:buNone/>
              <a:defRPr sz="4000">
                <a:solidFill>
                  <a:schemeClr val="dk1"/>
                </a:solidFill>
                <a:latin typeface="Alata"/>
                <a:ea typeface="Alata"/>
                <a:cs typeface="Alata"/>
                <a:sym typeface="Alata"/>
              </a:defRPr>
            </a:lvl8pPr>
            <a:lvl9pPr lvl="8">
              <a:spcBef>
                <a:spcPts val="0"/>
              </a:spcBef>
              <a:spcAft>
                <a:spcPts val="0"/>
              </a:spcAft>
              <a:buClr>
                <a:schemeClr val="dk1"/>
              </a:buClr>
              <a:buSzPts val="4000"/>
              <a:buFont typeface="Alata"/>
              <a:buNone/>
              <a:defRPr sz="4000">
                <a:solidFill>
                  <a:schemeClr val="dk1"/>
                </a:solidFill>
                <a:latin typeface="Alata"/>
                <a:ea typeface="Alata"/>
                <a:cs typeface="Alata"/>
                <a:sym typeface="Alata"/>
              </a:defRPr>
            </a:lvl9pPr>
          </a:lstStyle>
          <a:p>
            <a:endParaRPr/>
          </a:p>
        </p:txBody>
      </p:sp>
      <p:sp>
        <p:nvSpPr>
          <p:cNvPr id="7" name="Google Shape;7;p1"/>
          <p:cNvSpPr txBox="1">
            <a:spLocks noGrp="1"/>
          </p:cNvSpPr>
          <p:nvPr>
            <p:ph type="body" idx="1"/>
          </p:nvPr>
        </p:nvSpPr>
        <p:spPr>
          <a:xfrm>
            <a:off x="713225" y="1334500"/>
            <a:ext cx="7717500" cy="3274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Public Sans"/>
              <a:buChar char="●"/>
              <a:defRPr>
                <a:solidFill>
                  <a:schemeClr val="dk1"/>
                </a:solidFill>
                <a:latin typeface="Public Sans"/>
                <a:ea typeface="Public Sans"/>
                <a:cs typeface="Public Sans"/>
                <a:sym typeface="Public Sans"/>
              </a:defRPr>
            </a:lvl1pPr>
            <a:lvl2pPr marL="914400" lvl="1" indent="-317500">
              <a:lnSpc>
                <a:spcPct val="100000"/>
              </a:lnSpc>
              <a:spcBef>
                <a:spcPts val="0"/>
              </a:spcBef>
              <a:spcAft>
                <a:spcPts val="0"/>
              </a:spcAft>
              <a:buClr>
                <a:schemeClr val="dk1"/>
              </a:buClr>
              <a:buSzPts val="1400"/>
              <a:buFont typeface="Public Sans"/>
              <a:buChar char="○"/>
              <a:defRPr>
                <a:solidFill>
                  <a:schemeClr val="dk1"/>
                </a:solidFill>
                <a:latin typeface="Public Sans"/>
                <a:ea typeface="Public Sans"/>
                <a:cs typeface="Public Sans"/>
                <a:sym typeface="Public Sans"/>
              </a:defRPr>
            </a:lvl2pPr>
            <a:lvl3pPr marL="1371600" lvl="2" indent="-317500">
              <a:lnSpc>
                <a:spcPct val="100000"/>
              </a:lnSpc>
              <a:spcBef>
                <a:spcPts val="0"/>
              </a:spcBef>
              <a:spcAft>
                <a:spcPts val="0"/>
              </a:spcAft>
              <a:buClr>
                <a:schemeClr val="dk1"/>
              </a:buClr>
              <a:buSzPts val="1400"/>
              <a:buFont typeface="Public Sans"/>
              <a:buChar char="■"/>
              <a:defRPr>
                <a:solidFill>
                  <a:schemeClr val="dk1"/>
                </a:solidFill>
                <a:latin typeface="Public Sans"/>
                <a:ea typeface="Public Sans"/>
                <a:cs typeface="Public Sans"/>
                <a:sym typeface="Public Sans"/>
              </a:defRPr>
            </a:lvl3pPr>
            <a:lvl4pPr marL="1828800" lvl="3" indent="-317500">
              <a:lnSpc>
                <a:spcPct val="100000"/>
              </a:lnSpc>
              <a:spcBef>
                <a:spcPts val="0"/>
              </a:spcBef>
              <a:spcAft>
                <a:spcPts val="0"/>
              </a:spcAft>
              <a:buClr>
                <a:schemeClr val="dk1"/>
              </a:buClr>
              <a:buSzPts val="1400"/>
              <a:buFont typeface="Public Sans"/>
              <a:buChar char="●"/>
              <a:defRPr>
                <a:solidFill>
                  <a:schemeClr val="dk1"/>
                </a:solidFill>
                <a:latin typeface="Public Sans"/>
                <a:ea typeface="Public Sans"/>
                <a:cs typeface="Public Sans"/>
                <a:sym typeface="Public Sans"/>
              </a:defRPr>
            </a:lvl4pPr>
            <a:lvl5pPr marL="2286000" lvl="4" indent="-317500">
              <a:lnSpc>
                <a:spcPct val="100000"/>
              </a:lnSpc>
              <a:spcBef>
                <a:spcPts val="0"/>
              </a:spcBef>
              <a:spcAft>
                <a:spcPts val="0"/>
              </a:spcAft>
              <a:buClr>
                <a:schemeClr val="dk1"/>
              </a:buClr>
              <a:buSzPts val="1400"/>
              <a:buFont typeface="Public Sans"/>
              <a:buChar char="○"/>
              <a:defRPr>
                <a:solidFill>
                  <a:schemeClr val="dk1"/>
                </a:solidFill>
                <a:latin typeface="Public Sans"/>
                <a:ea typeface="Public Sans"/>
                <a:cs typeface="Public Sans"/>
                <a:sym typeface="Public Sans"/>
              </a:defRPr>
            </a:lvl5pPr>
            <a:lvl6pPr marL="2743200" lvl="5" indent="-317500">
              <a:lnSpc>
                <a:spcPct val="100000"/>
              </a:lnSpc>
              <a:spcBef>
                <a:spcPts val="0"/>
              </a:spcBef>
              <a:spcAft>
                <a:spcPts val="0"/>
              </a:spcAft>
              <a:buClr>
                <a:schemeClr val="dk1"/>
              </a:buClr>
              <a:buSzPts val="1400"/>
              <a:buFont typeface="Public Sans"/>
              <a:buChar char="■"/>
              <a:defRPr>
                <a:solidFill>
                  <a:schemeClr val="dk1"/>
                </a:solidFill>
                <a:latin typeface="Public Sans"/>
                <a:ea typeface="Public Sans"/>
                <a:cs typeface="Public Sans"/>
                <a:sym typeface="Public Sans"/>
              </a:defRPr>
            </a:lvl6pPr>
            <a:lvl7pPr marL="3200400" lvl="6" indent="-317500">
              <a:lnSpc>
                <a:spcPct val="100000"/>
              </a:lnSpc>
              <a:spcBef>
                <a:spcPts val="0"/>
              </a:spcBef>
              <a:spcAft>
                <a:spcPts val="0"/>
              </a:spcAft>
              <a:buClr>
                <a:schemeClr val="dk1"/>
              </a:buClr>
              <a:buSzPts val="1400"/>
              <a:buFont typeface="Public Sans"/>
              <a:buChar char="●"/>
              <a:defRPr>
                <a:solidFill>
                  <a:schemeClr val="dk1"/>
                </a:solidFill>
                <a:latin typeface="Public Sans"/>
                <a:ea typeface="Public Sans"/>
                <a:cs typeface="Public Sans"/>
                <a:sym typeface="Public Sans"/>
              </a:defRPr>
            </a:lvl7pPr>
            <a:lvl8pPr marL="3657600" lvl="7" indent="-317500">
              <a:lnSpc>
                <a:spcPct val="100000"/>
              </a:lnSpc>
              <a:spcBef>
                <a:spcPts val="0"/>
              </a:spcBef>
              <a:spcAft>
                <a:spcPts val="0"/>
              </a:spcAft>
              <a:buClr>
                <a:schemeClr val="dk1"/>
              </a:buClr>
              <a:buSzPts val="1400"/>
              <a:buFont typeface="Public Sans"/>
              <a:buChar char="○"/>
              <a:defRPr>
                <a:solidFill>
                  <a:schemeClr val="dk1"/>
                </a:solidFill>
                <a:latin typeface="Public Sans"/>
                <a:ea typeface="Public Sans"/>
                <a:cs typeface="Public Sans"/>
                <a:sym typeface="Public Sans"/>
              </a:defRPr>
            </a:lvl8pPr>
            <a:lvl9pPr marL="4114800" lvl="8" indent="-317500">
              <a:lnSpc>
                <a:spcPct val="100000"/>
              </a:lnSpc>
              <a:spcBef>
                <a:spcPts val="0"/>
              </a:spcBef>
              <a:spcAft>
                <a:spcPts val="0"/>
              </a:spcAft>
              <a:buClr>
                <a:schemeClr val="dk1"/>
              </a:buClr>
              <a:buSzPts val="1400"/>
              <a:buFont typeface="Public Sans"/>
              <a:buChar char="■"/>
              <a:defRPr>
                <a:solidFill>
                  <a:schemeClr val="dk1"/>
                </a:solidFill>
                <a:latin typeface="Public Sans"/>
                <a:ea typeface="Public Sans"/>
                <a:cs typeface="Public Sans"/>
                <a:sym typeface="Public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5" r:id="rId3"/>
    <p:sldLayoutId id="2147483657" r:id="rId4"/>
    <p:sldLayoutId id="2147483658" r:id="rId5"/>
    <p:sldLayoutId id="2147483659" r:id="rId6"/>
    <p:sldLayoutId id="2147483660" r:id="rId7"/>
    <p:sldLayoutId id="2147483664" r:id="rId8"/>
    <p:sldLayoutId id="2147483665" r:id="rId9"/>
    <p:sldLayoutId id="2147483667" r:id="rId10"/>
    <p:sldLayoutId id="2147483670" r:id="rId11"/>
    <p:sldLayoutId id="2147483675" r:id="rId12"/>
    <p:sldLayoutId id="2147483676"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18.png"/><Relationship Id="rId3" Type="http://schemas.openxmlformats.org/officeDocument/2006/relationships/image" Target="../media/image12.png"/><Relationship Id="rId7" Type="http://schemas.openxmlformats.org/officeDocument/2006/relationships/image" Target="../media/image15.png"/><Relationship Id="rId12" Type="http://schemas.openxmlformats.org/officeDocument/2006/relationships/customXml" Target="../ink/ink4.xml"/><Relationship Id="rId2" Type="http://schemas.openxmlformats.org/officeDocument/2006/relationships/notesSlide" Target="../notesSlides/notesSlide12.xml"/><Relationship Id="rId1" Type="http://schemas.openxmlformats.org/officeDocument/2006/relationships/slideLayout" Target="../slideLayouts/slideLayout8.xml"/><Relationship Id="rId11" Type="http://schemas.openxmlformats.org/officeDocument/2006/relationships/image" Target="../media/image17.png"/><Relationship Id="rId5" Type="http://schemas.openxmlformats.org/officeDocument/2006/relationships/customXml" Target="../ink/ink1.xml"/><Relationship Id="rId15" Type="http://schemas.openxmlformats.org/officeDocument/2006/relationships/image" Target="../media/image19.png"/><Relationship Id="rId10" Type="http://schemas.openxmlformats.org/officeDocument/2006/relationships/customXml" Target="../ink/ink3.xml"/><Relationship Id="rId4" Type="http://schemas.openxmlformats.org/officeDocument/2006/relationships/image" Target="../media/image13.png"/><Relationship Id="rId9" Type="http://schemas.openxmlformats.org/officeDocument/2006/relationships/image" Target="../media/image16.png"/><Relationship Id="rId14" Type="http://schemas.openxmlformats.org/officeDocument/2006/relationships/customXml" Target="../ink/ink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www.freepik.com/free-photo/businesswoman-sitting-backseat-taxi_21738591.htm#&amp;position=3&amp;from_view=user" TargetMode="External"/><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hyperlink" Target="https://www.freepik.com/free-photo/businesswoman-sitting-backseat-taxi_21738591.htm#&amp;position=3&amp;from_view=user" TargetMode="External"/><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5" name="Google Shape;215;p34"/>
          <p:cNvSpPr txBox="1">
            <a:spLocks noGrp="1"/>
          </p:cNvSpPr>
          <p:nvPr>
            <p:ph type="ctrTitle"/>
          </p:nvPr>
        </p:nvSpPr>
        <p:spPr>
          <a:xfrm>
            <a:off x="201781" y="518156"/>
            <a:ext cx="3680544" cy="2397600"/>
          </a:xfrm>
          <a:prstGeom prst="rect">
            <a:avLst/>
          </a:prstGeom>
        </p:spPr>
        <p:txBody>
          <a:bodyPr spcFirstLastPara="1" wrap="square" lIns="0" tIns="0" rIns="91425" bIns="91425" anchor="t" anchorCtr="0">
            <a:noAutofit/>
          </a:bodyPr>
          <a:lstStyle/>
          <a:p>
            <a:pPr algn="l"/>
            <a:r>
              <a:rPr lang="en-IN" sz="4000" dirty="0"/>
              <a:t>Market Segmentation </a:t>
            </a:r>
            <a:br>
              <a:rPr lang="en-IN" sz="4000" dirty="0"/>
            </a:br>
            <a:r>
              <a:rPr lang="en-IN" sz="4000" dirty="0"/>
              <a:t>using </a:t>
            </a:r>
            <a:br>
              <a:rPr lang="en-IN" sz="4000" dirty="0"/>
            </a:br>
            <a:r>
              <a:rPr lang="en-IN" sz="4000" dirty="0"/>
              <a:t>Density-Based Clustering </a:t>
            </a:r>
          </a:p>
        </p:txBody>
      </p:sp>
      <p:sp>
        <p:nvSpPr>
          <p:cNvPr id="216" name="Google Shape;216;p34"/>
          <p:cNvSpPr txBox="1">
            <a:spLocks noGrp="1"/>
          </p:cNvSpPr>
          <p:nvPr>
            <p:ph type="subTitle" idx="1"/>
          </p:nvPr>
        </p:nvSpPr>
        <p:spPr>
          <a:xfrm>
            <a:off x="201781" y="3970744"/>
            <a:ext cx="2809800" cy="6546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IN" dirty="0"/>
              <a:t>Semester 4, </a:t>
            </a:r>
          </a:p>
          <a:p>
            <a:pPr marL="0" lvl="0" indent="0" algn="l" rtl="0">
              <a:spcBef>
                <a:spcPts val="0"/>
              </a:spcBef>
              <a:spcAft>
                <a:spcPts val="0"/>
              </a:spcAft>
              <a:buNone/>
            </a:pPr>
            <a:r>
              <a:rPr lang="en-IN" dirty="0"/>
              <a:t>Academic Year 2021-22</a:t>
            </a:r>
          </a:p>
        </p:txBody>
      </p:sp>
      <p:sp>
        <p:nvSpPr>
          <p:cNvPr id="217" name="Google Shape;217;p34"/>
          <p:cNvSpPr txBox="1">
            <a:spLocks noGrp="1"/>
          </p:cNvSpPr>
          <p:nvPr>
            <p:ph type="subTitle" idx="2"/>
          </p:nvPr>
        </p:nvSpPr>
        <p:spPr>
          <a:xfrm>
            <a:off x="4237777" y="1462050"/>
            <a:ext cx="2047800" cy="11097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sz="2800" dirty="0"/>
              <a:t>Data Mining </a:t>
            </a:r>
          </a:p>
          <a:p>
            <a:pPr marL="0" lvl="0" indent="0" algn="l" rtl="0">
              <a:spcBef>
                <a:spcPts val="0"/>
              </a:spcBef>
              <a:spcAft>
                <a:spcPts val="0"/>
              </a:spcAft>
              <a:buNone/>
            </a:pPr>
            <a:r>
              <a:rPr lang="en" sz="2800" dirty="0"/>
              <a:t>Project</a:t>
            </a:r>
            <a:endParaRPr sz="2800" dirty="0"/>
          </a:p>
        </p:txBody>
      </p:sp>
      <p:sp>
        <p:nvSpPr>
          <p:cNvPr id="5" name="Google Shape;216;p34">
            <a:extLst>
              <a:ext uri="{FF2B5EF4-FFF2-40B4-BE49-F238E27FC236}">
                <a16:creationId xmlns:a16="http://schemas.microsoft.com/office/drawing/2014/main" id="{6C5FD023-850C-4FC8-9847-C974AE57FF16}"/>
              </a:ext>
            </a:extLst>
          </p:cNvPr>
          <p:cNvSpPr txBox="1">
            <a:spLocks/>
          </p:cNvSpPr>
          <p:nvPr/>
        </p:nvSpPr>
        <p:spPr>
          <a:xfrm>
            <a:off x="4237777" y="3764675"/>
            <a:ext cx="2809800" cy="654600"/>
          </a:xfrm>
          <a:prstGeom prst="rect">
            <a:avLst/>
          </a:prstGeom>
          <a:noFill/>
          <a:ln>
            <a:noFill/>
          </a:ln>
        </p:spPr>
        <p:txBody>
          <a:bodyPr spcFirstLastPara="1" wrap="square" lIns="0"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800"/>
              <a:buFont typeface="Public Sans"/>
              <a:buNone/>
              <a:defRPr sz="1600" b="0" i="0" u="none" strike="noStrike" cap="none">
                <a:solidFill>
                  <a:schemeClr val="dk1"/>
                </a:solidFill>
                <a:latin typeface="Public Sans"/>
                <a:ea typeface="Public Sans"/>
                <a:cs typeface="Public Sans"/>
                <a:sym typeface="Public Sans"/>
              </a:defRPr>
            </a:lvl1pPr>
            <a:lvl2pPr marL="914400" marR="0" lvl="1" indent="-317500" algn="ctr" rtl="0">
              <a:lnSpc>
                <a:spcPct val="100000"/>
              </a:lnSpc>
              <a:spcBef>
                <a:spcPts val="0"/>
              </a:spcBef>
              <a:spcAft>
                <a:spcPts val="0"/>
              </a:spcAft>
              <a:buClr>
                <a:schemeClr val="dk1"/>
              </a:buClr>
              <a:buSzPts val="2800"/>
              <a:buFont typeface="Public Sans"/>
              <a:buNone/>
              <a:defRPr sz="2800" b="0" i="0" u="none" strike="noStrike" cap="none">
                <a:solidFill>
                  <a:schemeClr val="dk1"/>
                </a:solidFill>
                <a:latin typeface="Public Sans"/>
                <a:ea typeface="Public Sans"/>
                <a:cs typeface="Public Sans"/>
                <a:sym typeface="Public Sans"/>
              </a:defRPr>
            </a:lvl2pPr>
            <a:lvl3pPr marL="1371600" marR="0" lvl="2" indent="-317500" algn="ctr" rtl="0">
              <a:lnSpc>
                <a:spcPct val="100000"/>
              </a:lnSpc>
              <a:spcBef>
                <a:spcPts val="0"/>
              </a:spcBef>
              <a:spcAft>
                <a:spcPts val="0"/>
              </a:spcAft>
              <a:buClr>
                <a:schemeClr val="dk1"/>
              </a:buClr>
              <a:buSzPts val="2800"/>
              <a:buFont typeface="Public Sans"/>
              <a:buNone/>
              <a:defRPr sz="2800" b="0" i="0" u="none" strike="noStrike" cap="none">
                <a:solidFill>
                  <a:schemeClr val="dk1"/>
                </a:solidFill>
                <a:latin typeface="Public Sans"/>
                <a:ea typeface="Public Sans"/>
                <a:cs typeface="Public Sans"/>
                <a:sym typeface="Public Sans"/>
              </a:defRPr>
            </a:lvl3pPr>
            <a:lvl4pPr marL="1828800" marR="0" lvl="3" indent="-317500" algn="ctr" rtl="0">
              <a:lnSpc>
                <a:spcPct val="100000"/>
              </a:lnSpc>
              <a:spcBef>
                <a:spcPts val="0"/>
              </a:spcBef>
              <a:spcAft>
                <a:spcPts val="0"/>
              </a:spcAft>
              <a:buClr>
                <a:schemeClr val="dk1"/>
              </a:buClr>
              <a:buSzPts val="2800"/>
              <a:buFont typeface="Public Sans"/>
              <a:buNone/>
              <a:defRPr sz="2800" b="0" i="0" u="none" strike="noStrike" cap="none">
                <a:solidFill>
                  <a:schemeClr val="dk1"/>
                </a:solidFill>
                <a:latin typeface="Public Sans"/>
                <a:ea typeface="Public Sans"/>
                <a:cs typeface="Public Sans"/>
                <a:sym typeface="Public Sans"/>
              </a:defRPr>
            </a:lvl4pPr>
            <a:lvl5pPr marL="2286000" marR="0" lvl="4" indent="-317500" algn="ctr" rtl="0">
              <a:lnSpc>
                <a:spcPct val="100000"/>
              </a:lnSpc>
              <a:spcBef>
                <a:spcPts val="0"/>
              </a:spcBef>
              <a:spcAft>
                <a:spcPts val="0"/>
              </a:spcAft>
              <a:buClr>
                <a:schemeClr val="dk1"/>
              </a:buClr>
              <a:buSzPts val="2800"/>
              <a:buFont typeface="Public Sans"/>
              <a:buNone/>
              <a:defRPr sz="2800" b="0" i="0" u="none" strike="noStrike" cap="none">
                <a:solidFill>
                  <a:schemeClr val="dk1"/>
                </a:solidFill>
                <a:latin typeface="Public Sans"/>
                <a:ea typeface="Public Sans"/>
                <a:cs typeface="Public Sans"/>
                <a:sym typeface="Public Sans"/>
              </a:defRPr>
            </a:lvl5pPr>
            <a:lvl6pPr marL="2743200" marR="0" lvl="5" indent="-317500" algn="ctr" rtl="0">
              <a:lnSpc>
                <a:spcPct val="100000"/>
              </a:lnSpc>
              <a:spcBef>
                <a:spcPts val="0"/>
              </a:spcBef>
              <a:spcAft>
                <a:spcPts val="0"/>
              </a:spcAft>
              <a:buClr>
                <a:schemeClr val="dk1"/>
              </a:buClr>
              <a:buSzPts val="2800"/>
              <a:buFont typeface="Public Sans"/>
              <a:buNone/>
              <a:defRPr sz="2800" b="0" i="0" u="none" strike="noStrike" cap="none">
                <a:solidFill>
                  <a:schemeClr val="dk1"/>
                </a:solidFill>
                <a:latin typeface="Public Sans"/>
                <a:ea typeface="Public Sans"/>
                <a:cs typeface="Public Sans"/>
                <a:sym typeface="Public Sans"/>
              </a:defRPr>
            </a:lvl6pPr>
            <a:lvl7pPr marL="3200400" marR="0" lvl="6" indent="-317500" algn="ctr" rtl="0">
              <a:lnSpc>
                <a:spcPct val="100000"/>
              </a:lnSpc>
              <a:spcBef>
                <a:spcPts val="0"/>
              </a:spcBef>
              <a:spcAft>
                <a:spcPts val="0"/>
              </a:spcAft>
              <a:buClr>
                <a:schemeClr val="dk1"/>
              </a:buClr>
              <a:buSzPts val="2800"/>
              <a:buFont typeface="Public Sans"/>
              <a:buNone/>
              <a:defRPr sz="2800" b="0" i="0" u="none" strike="noStrike" cap="none">
                <a:solidFill>
                  <a:schemeClr val="dk1"/>
                </a:solidFill>
                <a:latin typeface="Public Sans"/>
                <a:ea typeface="Public Sans"/>
                <a:cs typeface="Public Sans"/>
                <a:sym typeface="Public Sans"/>
              </a:defRPr>
            </a:lvl7pPr>
            <a:lvl8pPr marL="3657600" marR="0" lvl="7" indent="-317500" algn="ctr" rtl="0">
              <a:lnSpc>
                <a:spcPct val="100000"/>
              </a:lnSpc>
              <a:spcBef>
                <a:spcPts val="0"/>
              </a:spcBef>
              <a:spcAft>
                <a:spcPts val="0"/>
              </a:spcAft>
              <a:buClr>
                <a:schemeClr val="dk1"/>
              </a:buClr>
              <a:buSzPts val="2800"/>
              <a:buFont typeface="Public Sans"/>
              <a:buNone/>
              <a:defRPr sz="2800" b="0" i="0" u="none" strike="noStrike" cap="none">
                <a:solidFill>
                  <a:schemeClr val="dk1"/>
                </a:solidFill>
                <a:latin typeface="Public Sans"/>
                <a:ea typeface="Public Sans"/>
                <a:cs typeface="Public Sans"/>
                <a:sym typeface="Public Sans"/>
              </a:defRPr>
            </a:lvl8pPr>
            <a:lvl9pPr marL="4114800" marR="0" lvl="8" indent="-317500" algn="ctr" rtl="0">
              <a:lnSpc>
                <a:spcPct val="100000"/>
              </a:lnSpc>
              <a:spcBef>
                <a:spcPts val="0"/>
              </a:spcBef>
              <a:spcAft>
                <a:spcPts val="0"/>
              </a:spcAft>
              <a:buClr>
                <a:schemeClr val="dk1"/>
              </a:buClr>
              <a:buSzPts val="2800"/>
              <a:buFont typeface="Public Sans"/>
              <a:buNone/>
              <a:defRPr sz="2800" b="0" i="0" u="none" strike="noStrike" cap="none">
                <a:solidFill>
                  <a:schemeClr val="dk1"/>
                </a:solidFill>
                <a:latin typeface="Public Sans"/>
                <a:ea typeface="Public Sans"/>
                <a:cs typeface="Public Sans"/>
                <a:sym typeface="Public Sans"/>
              </a:defRPr>
            </a:lvl9pPr>
          </a:lstStyle>
          <a:p>
            <a:pPr marL="0" marR="0" indent="0" algn="l" rtl="0">
              <a:spcBef>
                <a:spcPts val="0"/>
              </a:spcBef>
              <a:spcAft>
                <a:spcPts val="0"/>
              </a:spcAft>
            </a:pPr>
            <a:r>
              <a:rPr lang="en-IN" b="0" i="0" dirty="0">
                <a:solidFill>
                  <a:srgbClr val="212121"/>
                </a:solidFill>
                <a:effectLst/>
                <a:latin typeface="Public Sans" panose="020B0604020202020204" charset="0"/>
                <a:ea typeface="Public Sans" panose="020B0604020202020204" charset="0"/>
                <a:cs typeface="Public Sans" panose="020B0604020202020204" charset="0"/>
              </a:rPr>
              <a:t>K029 Ansh Malik</a:t>
            </a:r>
            <a:endParaRPr lang="en-IN" sz="1400" dirty="0">
              <a:effectLst/>
            </a:endParaRPr>
          </a:p>
          <a:p>
            <a:pPr marL="0" marR="0" indent="0" algn="l" rtl="0">
              <a:spcBef>
                <a:spcPts val="0"/>
              </a:spcBef>
              <a:spcAft>
                <a:spcPts val="0"/>
              </a:spcAft>
            </a:pPr>
            <a:r>
              <a:rPr lang="en-IN" b="0" i="0" dirty="0">
                <a:solidFill>
                  <a:srgbClr val="212121"/>
                </a:solidFill>
                <a:effectLst/>
                <a:latin typeface="Public Sans" panose="020B0604020202020204" charset="0"/>
                <a:ea typeface="Public Sans" panose="020B0604020202020204" charset="0"/>
                <a:cs typeface="Public Sans" panose="020B0604020202020204" charset="0"/>
              </a:rPr>
              <a:t>K035 Ridhima Mishra</a:t>
            </a:r>
            <a:endParaRPr lang="en-IN" sz="1400" dirty="0">
              <a:effectLst/>
            </a:endParaRPr>
          </a:p>
          <a:p>
            <a:pPr marL="0" marR="0" indent="0" algn="l" rtl="0">
              <a:spcBef>
                <a:spcPts val="0"/>
              </a:spcBef>
              <a:spcAft>
                <a:spcPts val="0"/>
              </a:spcAft>
            </a:pPr>
            <a:r>
              <a:rPr lang="en-IN" b="0" i="0" dirty="0">
                <a:solidFill>
                  <a:srgbClr val="212121"/>
                </a:solidFill>
                <a:effectLst/>
                <a:latin typeface="Public Sans" panose="020B0604020202020204" charset="0"/>
                <a:ea typeface="Public Sans" panose="020B0604020202020204" charset="0"/>
                <a:cs typeface="Public Sans" panose="020B0604020202020204" charset="0"/>
              </a:rPr>
              <a:t>K047 Arushi Rai</a:t>
            </a:r>
            <a:endParaRPr lang="en-IN" sz="1400" dirty="0">
              <a:effectLst/>
            </a:endParaRPr>
          </a:p>
          <a:p>
            <a:pPr marL="0" marR="0" indent="0" algn="l" rtl="0">
              <a:spcBef>
                <a:spcPts val="0"/>
              </a:spcBef>
              <a:spcAft>
                <a:spcPts val="0"/>
              </a:spcAft>
            </a:pPr>
            <a:r>
              <a:rPr lang="en-IN" b="0" i="0" dirty="0">
                <a:solidFill>
                  <a:srgbClr val="212121"/>
                </a:solidFill>
                <a:effectLst/>
                <a:latin typeface="Public Sans" panose="020B0604020202020204" charset="0"/>
                <a:ea typeface="Public Sans" panose="020B0604020202020204" charset="0"/>
                <a:cs typeface="Public Sans" panose="020B0604020202020204" charset="0"/>
              </a:rPr>
              <a:t>K050 Bilal Sarkhel</a:t>
            </a:r>
            <a:endParaRPr lang="en-IN" sz="1400" dirty="0">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9"/>
          <p:cNvSpPr txBox="1">
            <a:spLocks noGrp="1"/>
          </p:cNvSpPr>
          <p:nvPr>
            <p:ph type="title"/>
          </p:nvPr>
        </p:nvSpPr>
        <p:spPr>
          <a:xfrm>
            <a:off x="1863308" y="4094010"/>
            <a:ext cx="7280692"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Getting minimumPoints</a:t>
            </a:r>
            <a:endParaRPr dirty="0"/>
          </a:p>
        </p:txBody>
      </p:sp>
      <p:pic>
        <p:nvPicPr>
          <p:cNvPr id="4" name="Picture 3">
            <a:extLst>
              <a:ext uri="{FF2B5EF4-FFF2-40B4-BE49-F238E27FC236}">
                <a16:creationId xmlns:a16="http://schemas.microsoft.com/office/drawing/2014/main" id="{F0011003-28A8-4771-9EEA-5B54E3B66A92}"/>
              </a:ext>
            </a:extLst>
          </p:cNvPr>
          <p:cNvPicPr>
            <a:picLocks noChangeAspect="1"/>
          </p:cNvPicPr>
          <p:nvPr/>
        </p:nvPicPr>
        <p:blipFill>
          <a:blip r:embed="rId3"/>
          <a:stretch>
            <a:fillRect/>
          </a:stretch>
        </p:blipFill>
        <p:spPr>
          <a:xfrm>
            <a:off x="5141806" y="0"/>
            <a:ext cx="6557961" cy="2571750"/>
          </a:xfrm>
          <a:prstGeom prst="rect">
            <a:avLst/>
          </a:prstGeom>
        </p:spPr>
      </p:pic>
      <p:pic>
        <p:nvPicPr>
          <p:cNvPr id="8" name="Picture 7">
            <a:extLst>
              <a:ext uri="{FF2B5EF4-FFF2-40B4-BE49-F238E27FC236}">
                <a16:creationId xmlns:a16="http://schemas.microsoft.com/office/drawing/2014/main" id="{9B4E6F12-DFFD-4D5F-BD86-B6EFBF20F49C}"/>
              </a:ext>
            </a:extLst>
          </p:cNvPr>
          <p:cNvPicPr>
            <a:picLocks noChangeAspect="1"/>
          </p:cNvPicPr>
          <p:nvPr/>
        </p:nvPicPr>
        <p:blipFill>
          <a:blip r:embed="rId3"/>
          <a:stretch>
            <a:fillRect/>
          </a:stretch>
        </p:blipFill>
        <p:spPr>
          <a:xfrm>
            <a:off x="2801172" y="2343510"/>
            <a:ext cx="6557961" cy="1339970"/>
          </a:xfrm>
          <a:prstGeom prst="rect">
            <a:avLst/>
          </a:prstGeom>
        </p:spPr>
      </p:pic>
      <p:sp>
        <p:nvSpPr>
          <p:cNvPr id="5" name="Google Shape;261;p37">
            <a:extLst>
              <a:ext uri="{FF2B5EF4-FFF2-40B4-BE49-F238E27FC236}">
                <a16:creationId xmlns:a16="http://schemas.microsoft.com/office/drawing/2014/main" id="{B046DC61-1A11-458F-AF3D-E037882A6E41}"/>
              </a:ext>
            </a:extLst>
          </p:cNvPr>
          <p:cNvSpPr txBox="1">
            <a:spLocks noGrp="1"/>
          </p:cNvSpPr>
          <p:nvPr>
            <p:ph type="subTitle" idx="1"/>
          </p:nvPr>
        </p:nvSpPr>
        <p:spPr>
          <a:xfrm>
            <a:off x="2889849" y="0"/>
            <a:ext cx="6254151" cy="1750500"/>
          </a:xfrm>
          <a:prstGeom prst="rect">
            <a:avLst/>
          </a:prstGeom>
        </p:spPr>
        <p:txBody>
          <a:bodyPr spcFirstLastPara="1" wrap="square" lIns="182875" tIns="18287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dirty="0"/>
              <a:t>The larger the data set, the larger the value of minPts should be, and if the data set is noisier, choose a larger value of minPts</a:t>
            </a:r>
          </a:p>
          <a:p>
            <a:pPr marL="285750" lvl="0" indent="-285750" algn="l" rtl="0">
              <a:spcBef>
                <a:spcPts val="0"/>
              </a:spcBef>
              <a:spcAft>
                <a:spcPts val="0"/>
              </a:spcAft>
              <a:buFont typeface="Arial" panose="020B0604020202020204" pitchFamily="34" charset="0"/>
              <a:buChar char="•"/>
            </a:pPr>
            <a:endParaRPr lang="en-US" dirty="0"/>
          </a:p>
          <a:p>
            <a:pPr marL="285750" lvl="0" indent="-285750" algn="l" rtl="0">
              <a:spcBef>
                <a:spcPts val="0"/>
              </a:spcBef>
              <a:spcAft>
                <a:spcPts val="0"/>
              </a:spcAft>
              <a:buFont typeface="Arial" panose="020B0604020202020204" pitchFamily="34" charset="0"/>
              <a:buChar char="•"/>
            </a:pPr>
            <a:r>
              <a:rPr lang="en-US" dirty="0"/>
              <a:t>Generally, minPts should be greater than or equal to the dimensionality of the data set. (&gt;= dim + 1)</a:t>
            </a:r>
          </a:p>
          <a:p>
            <a:pPr marL="285750" lvl="0" indent="-285750" algn="l" rtl="0">
              <a:spcBef>
                <a:spcPts val="0"/>
              </a:spcBef>
              <a:spcAft>
                <a:spcPts val="0"/>
              </a:spcAft>
              <a:buFont typeface="Arial" panose="020B0604020202020204" pitchFamily="34" charset="0"/>
              <a:buChar char="•"/>
            </a:pPr>
            <a:endParaRPr lang="en-US" dirty="0"/>
          </a:p>
          <a:p>
            <a:pPr marL="285750" lvl="0" indent="-285750" algn="l" rtl="0">
              <a:spcBef>
                <a:spcPts val="0"/>
              </a:spcBef>
              <a:spcAft>
                <a:spcPts val="0"/>
              </a:spcAft>
              <a:buFont typeface="Arial" panose="020B0604020202020204" pitchFamily="34" charset="0"/>
              <a:buChar char="•"/>
            </a:pPr>
            <a:r>
              <a:rPr lang="en-US" dirty="0"/>
              <a:t>For 2-dimensional data, use DBSCAN’s default value of minPts = 4 (Ester et al., 1996).</a:t>
            </a:r>
          </a:p>
          <a:p>
            <a:pPr marL="0" lvl="0" indent="0" algn="l" rtl="0">
              <a:spcBef>
                <a:spcPts val="0"/>
              </a:spcBef>
              <a:spcAft>
                <a:spcPts val="0"/>
              </a:spcAft>
            </a:pPr>
            <a:endParaRPr lang="en-US" dirty="0"/>
          </a:p>
          <a:p>
            <a:pPr marL="285750" lvl="0" indent="-285750" algn="l" rtl="0">
              <a:spcBef>
                <a:spcPts val="0"/>
              </a:spcBef>
              <a:spcAft>
                <a:spcPts val="0"/>
              </a:spcAft>
              <a:buFont typeface="Arial" panose="020B0604020202020204" pitchFamily="34" charset="0"/>
              <a:buChar char="•"/>
            </a:pPr>
            <a:r>
              <a:rPr lang="en-US" dirty="0"/>
              <a:t>If your data has more than 2 dimensions, choose minPts = 2*dim, where dim = the dimensions of your data set (Sander et al., 1998)</a:t>
            </a:r>
          </a:p>
        </p:txBody>
      </p:sp>
      <p:sp>
        <p:nvSpPr>
          <p:cNvPr id="9" name="Google Shape;261;p37">
            <a:extLst>
              <a:ext uri="{FF2B5EF4-FFF2-40B4-BE49-F238E27FC236}">
                <a16:creationId xmlns:a16="http://schemas.microsoft.com/office/drawing/2014/main" id="{9396B849-CDCE-4D1D-9AF0-08D824E40334}"/>
              </a:ext>
            </a:extLst>
          </p:cNvPr>
          <p:cNvSpPr txBox="1">
            <a:spLocks/>
          </p:cNvSpPr>
          <p:nvPr/>
        </p:nvSpPr>
        <p:spPr>
          <a:xfrm>
            <a:off x="155276" y="1285875"/>
            <a:ext cx="2484407" cy="1750500"/>
          </a:xfrm>
          <a:prstGeom prst="rect">
            <a:avLst/>
          </a:prstGeom>
          <a:noFill/>
          <a:ln>
            <a:noFill/>
          </a:ln>
        </p:spPr>
        <p:txBody>
          <a:bodyPr spcFirstLastPara="1" wrap="square" lIns="182875" tIns="18287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ublic Sans"/>
              <a:buNone/>
              <a:defRPr sz="1600" b="0" i="0" u="none" strike="noStrike" cap="none">
                <a:solidFill>
                  <a:schemeClr val="dk1"/>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Public Sans"/>
              <a:buNone/>
              <a:defRPr sz="1400" b="0" i="0" u="none" strike="noStrike" cap="none">
                <a:solidFill>
                  <a:schemeClr val="dk1"/>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Public Sans"/>
              <a:buNone/>
              <a:defRPr sz="1400" b="0" i="0" u="none" strike="noStrike" cap="none">
                <a:solidFill>
                  <a:schemeClr val="dk1"/>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Public Sans"/>
              <a:buNone/>
              <a:defRPr sz="1400" b="0" i="0" u="none" strike="noStrike" cap="none">
                <a:solidFill>
                  <a:schemeClr val="dk1"/>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Public Sans"/>
              <a:buNone/>
              <a:defRPr sz="1400" b="0" i="0" u="none" strike="noStrike" cap="none">
                <a:solidFill>
                  <a:schemeClr val="dk1"/>
                </a:solidFill>
                <a:latin typeface="Public Sans"/>
                <a:ea typeface="Public Sans"/>
                <a:cs typeface="Public Sans"/>
                <a:sym typeface="Public Sans"/>
              </a:defRPr>
            </a:lvl5pPr>
            <a:lvl6pPr marL="2743200" marR="0" lvl="5" indent="-317500" algn="l" rtl="0">
              <a:lnSpc>
                <a:spcPct val="100000"/>
              </a:lnSpc>
              <a:spcBef>
                <a:spcPts val="0"/>
              </a:spcBef>
              <a:spcAft>
                <a:spcPts val="0"/>
              </a:spcAft>
              <a:buClr>
                <a:schemeClr val="dk1"/>
              </a:buClr>
              <a:buSzPts val="1400"/>
              <a:buFont typeface="Public Sans"/>
              <a:buNone/>
              <a:defRPr sz="1400" b="0" i="0" u="none" strike="noStrike" cap="none">
                <a:solidFill>
                  <a:schemeClr val="dk1"/>
                </a:solidFill>
                <a:latin typeface="Public Sans"/>
                <a:ea typeface="Public Sans"/>
                <a:cs typeface="Public Sans"/>
                <a:sym typeface="Public Sans"/>
              </a:defRPr>
            </a:lvl6pPr>
            <a:lvl7pPr marL="3200400" marR="0" lvl="6" indent="-317500" algn="l" rtl="0">
              <a:lnSpc>
                <a:spcPct val="100000"/>
              </a:lnSpc>
              <a:spcBef>
                <a:spcPts val="0"/>
              </a:spcBef>
              <a:spcAft>
                <a:spcPts val="0"/>
              </a:spcAft>
              <a:buClr>
                <a:schemeClr val="dk1"/>
              </a:buClr>
              <a:buSzPts val="1400"/>
              <a:buFont typeface="Public Sans"/>
              <a:buNone/>
              <a:defRPr sz="1400" b="0" i="0" u="none" strike="noStrike" cap="none">
                <a:solidFill>
                  <a:schemeClr val="dk1"/>
                </a:solidFill>
                <a:latin typeface="Public Sans"/>
                <a:ea typeface="Public Sans"/>
                <a:cs typeface="Public Sans"/>
                <a:sym typeface="Public Sans"/>
              </a:defRPr>
            </a:lvl7pPr>
            <a:lvl8pPr marL="3657600" marR="0" lvl="7" indent="-317500" algn="l" rtl="0">
              <a:lnSpc>
                <a:spcPct val="100000"/>
              </a:lnSpc>
              <a:spcBef>
                <a:spcPts val="0"/>
              </a:spcBef>
              <a:spcAft>
                <a:spcPts val="0"/>
              </a:spcAft>
              <a:buClr>
                <a:schemeClr val="dk1"/>
              </a:buClr>
              <a:buSzPts val="1400"/>
              <a:buFont typeface="Public Sans"/>
              <a:buNone/>
              <a:defRPr sz="1400" b="0" i="0" u="none" strike="noStrike" cap="none">
                <a:solidFill>
                  <a:schemeClr val="dk1"/>
                </a:solidFill>
                <a:latin typeface="Public Sans"/>
                <a:ea typeface="Public Sans"/>
                <a:cs typeface="Public Sans"/>
                <a:sym typeface="Public Sans"/>
              </a:defRPr>
            </a:lvl8pPr>
            <a:lvl9pPr marL="4114800" marR="0" lvl="8" indent="-317500" algn="l" rtl="0">
              <a:lnSpc>
                <a:spcPct val="100000"/>
              </a:lnSpc>
              <a:spcBef>
                <a:spcPts val="0"/>
              </a:spcBef>
              <a:spcAft>
                <a:spcPts val="0"/>
              </a:spcAft>
              <a:buClr>
                <a:schemeClr val="dk1"/>
              </a:buClr>
              <a:buSzPts val="1400"/>
              <a:buFont typeface="Public Sans"/>
              <a:buNone/>
              <a:defRPr sz="1400" b="0" i="0" u="none" strike="noStrike" cap="none">
                <a:solidFill>
                  <a:schemeClr val="dk1"/>
                </a:solidFill>
                <a:latin typeface="Public Sans"/>
                <a:ea typeface="Public Sans"/>
                <a:cs typeface="Public Sans"/>
                <a:sym typeface="Public Sans"/>
              </a:defRPr>
            </a:lvl9pPr>
          </a:lstStyle>
          <a:p>
            <a:pPr marL="0" indent="0"/>
            <a:r>
              <a:rPr lang="en-US" dirty="0"/>
              <a:t>Here, dimensions = 5</a:t>
            </a:r>
          </a:p>
          <a:p>
            <a:pPr marL="0" indent="0"/>
            <a:endParaRPr lang="en-US" dirty="0"/>
          </a:p>
          <a:p>
            <a:pPr marL="0" indent="0"/>
            <a:r>
              <a:rPr lang="en-US" dirty="0"/>
              <a:t>Hence, </a:t>
            </a:r>
          </a:p>
          <a:p>
            <a:pPr marL="0" indent="0"/>
            <a:r>
              <a:rPr lang="en-US" dirty="0"/>
              <a:t>minPts = 2*5 = 10</a:t>
            </a:r>
          </a:p>
          <a:p>
            <a:pPr marL="0" indent="0"/>
            <a:endParaRPr lang="en-US" dirty="0"/>
          </a:p>
        </p:txBody>
      </p:sp>
    </p:spTree>
    <p:extLst>
      <p:ext uri="{BB962C8B-B14F-4D97-AF65-F5344CB8AC3E}">
        <p14:creationId xmlns:p14="http://schemas.microsoft.com/office/powerpoint/2010/main" val="757202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9"/>
          <p:cNvSpPr txBox="1">
            <a:spLocks noGrp="1"/>
          </p:cNvSpPr>
          <p:nvPr>
            <p:ph type="title"/>
          </p:nvPr>
        </p:nvSpPr>
        <p:spPr>
          <a:xfrm>
            <a:off x="2791276" y="2904484"/>
            <a:ext cx="5170903"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Getting Epsilon</a:t>
            </a:r>
            <a:endParaRPr dirty="0"/>
          </a:p>
        </p:txBody>
      </p:sp>
      <p:pic>
        <p:nvPicPr>
          <p:cNvPr id="3" name="Picture 2">
            <a:extLst>
              <a:ext uri="{FF2B5EF4-FFF2-40B4-BE49-F238E27FC236}">
                <a16:creationId xmlns:a16="http://schemas.microsoft.com/office/drawing/2014/main" id="{9DF49B6F-3DF7-49A2-BAF6-7BE0A89F4AA6}"/>
              </a:ext>
            </a:extLst>
          </p:cNvPr>
          <p:cNvPicPr>
            <a:picLocks noChangeAspect="1"/>
          </p:cNvPicPr>
          <p:nvPr/>
        </p:nvPicPr>
        <p:blipFill>
          <a:blip r:embed="rId3"/>
          <a:stretch>
            <a:fillRect/>
          </a:stretch>
        </p:blipFill>
        <p:spPr>
          <a:xfrm>
            <a:off x="3950913" y="0"/>
            <a:ext cx="4088889" cy="2571750"/>
          </a:xfrm>
          <a:prstGeom prst="rect">
            <a:avLst/>
          </a:prstGeom>
        </p:spPr>
      </p:pic>
      <p:pic>
        <p:nvPicPr>
          <p:cNvPr id="5" name="Picture 4">
            <a:extLst>
              <a:ext uri="{FF2B5EF4-FFF2-40B4-BE49-F238E27FC236}">
                <a16:creationId xmlns:a16="http://schemas.microsoft.com/office/drawing/2014/main" id="{CB4AA831-7BE7-4BCE-806D-E487317D1737}"/>
              </a:ext>
            </a:extLst>
          </p:cNvPr>
          <p:cNvPicPr>
            <a:picLocks noChangeAspect="1"/>
          </p:cNvPicPr>
          <p:nvPr/>
        </p:nvPicPr>
        <p:blipFill>
          <a:blip r:embed="rId4"/>
          <a:stretch>
            <a:fillRect/>
          </a:stretch>
        </p:blipFill>
        <p:spPr>
          <a:xfrm>
            <a:off x="92317" y="4115098"/>
            <a:ext cx="4419298" cy="961259"/>
          </a:xfrm>
          <a:prstGeom prst="rect">
            <a:avLst/>
          </a:prstGeom>
        </p:spPr>
      </p:pic>
      <p:cxnSp>
        <p:nvCxnSpPr>
          <p:cNvPr id="8" name="Straight Connector 7">
            <a:extLst>
              <a:ext uri="{FF2B5EF4-FFF2-40B4-BE49-F238E27FC236}">
                <a16:creationId xmlns:a16="http://schemas.microsoft.com/office/drawing/2014/main" id="{BBDEA06E-D1E8-4E3A-951A-5706B0EB38E0}"/>
              </a:ext>
            </a:extLst>
          </p:cNvPr>
          <p:cNvCxnSpPr/>
          <p:nvPr/>
        </p:nvCxnSpPr>
        <p:spPr>
          <a:xfrm>
            <a:off x="4416725" y="1061049"/>
            <a:ext cx="3252158" cy="0"/>
          </a:xfrm>
          <a:prstGeom prst="line">
            <a:avLst/>
          </a:prstGeom>
          <a:ln>
            <a:solidFill>
              <a:srgbClr val="FFFF00"/>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9591754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9"/>
          <p:cNvSpPr txBox="1">
            <a:spLocks noGrp="1"/>
          </p:cNvSpPr>
          <p:nvPr>
            <p:ph type="title"/>
          </p:nvPr>
        </p:nvSpPr>
        <p:spPr>
          <a:xfrm>
            <a:off x="3973097" y="2589578"/>
            <a:ext cx="5170903" cy="841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DBSCAN</a:t>
            </a:r>
            <a:endParaRPr dirty="0"/>
          </a:p>
        </p:txBody>
      </p:sp>
      <p:pic>
        <p:nvPicPr>
          <p:cNvPr id="4" name="Picture 3">
            <a:extLst>
              <a:ext uri="{FF2B5EF4-FFF2-40B4-BE49-F238E27FC236}">
                <a16:creationId xmlns:a16="http://schemas.microsoft.com/office/drawing/2014/main" id="{160A6A9E-F673-44FF-AFC2-3238D6046184}"/>
              </a:ext>
            </a:extLst>
          </p:cNvPr>
          <p:cNvPicPr>
            <a:picLocks noChangeAspect="1"/>
          </p:cNvPicPr>
          <p:nvPr/>
        </p:nvPicPr>
        <p:blipFill>
          <a:blip r:embed="rId3"/>
          <a:stretch>
            <a:fillRect/>
          </a:stretch>
        </p:blipFill>
        <p:spPr>
          <a:xfrm>
            <a:off x="0" y="4572001"/>
            <a:ext cx="4864090" cy="571500"/>
          </a:xfrm>
          <a:prstGeom prst="rect">
            <a:avLst/>
          </a:prstGeom>
        </p:spPr>
      </p:pic>
      <p:pic>
        <p:nvPicPr>
          <p:cNvPr id="10" name="Picture 9">
            <a:extLst>
              <a:ext uri="{FF2B5EF4-FFF2-40B4-BE49-F238E27FC236}">
                <a16:creationId xmlns:a16="http://schemas.microsoft.com/office/drawing/2014/main" id="{8EEF7D99-B0FB-49C0-A89E-F480762E06C8}"/>
              </a:ext>
            </a:extLst>
          </p:cNvPr>
          <p:cNvPicPr>
            <a:picLocks noChangeAspect="1"/>
          </p:cNvPicPr>
          <p:nvPr/>
        </p:nvPicPr>
        <p:blipFill>
          <a:blip r:embed="rId4"/>
          <a:stretch>
            <a:fillRect/>
          </a:stretch>
        </p:blipFill>
        <p:spPr>
          <a:xfrm>
            <a:off x="4268775" y="-77638"/>
            <a:ext cx="3702033" cy="2635046"/>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0FD04DAD-003B-4ED6-A250-7A7DD559F6B8}"/>
                  </a:ext>
                </a:extLst>
              </p14:cNvPr>
              <p14:cNvContentPartPr/>
              <p14:nvPr/>
            </p14:nvContentPartPr>
            <p14:xfrm>
              <a:off x="4474943" y="1236635"/>
              <a:ext cx="360" cy="360"/>
            </p14:xfrm>
          </p:contentPart>
        </mc:Choice>
        <mc:Fallback xmlns="">
          <p:pic>
            <p:nvPicPr>
              <p:cNvPr id="3" name="Ink 2">
                <a:extLst>
                  <a:ext uri="{FF2B5EF4-FFF2-40B4-BE49-F238E27FC236}">
                    <a16:creationId xmlns:a16="http://schemas.microsoft.com/office/drawing/2014/main" id="{0FD04DAD-003B-4ED6-A250-7A7DD559F6B8}"/>
                  </a:ext>
                </a:extLst>
              </p:cNvPr>
              <p:cNvPicPr/>
              <p:nvPr/>
            </p:nvPicPr>
            <p:blipFill>
              <a:blip r:embed="rId7"/>
              <a:stretch>
                <a:fillRect/>
              </a:stretch>
            </p:blipFill>
            <p:spPr>
              <a:xfrm>
                <a:off x="4412303" y="1173635"/>
                <a:ext cx="126000" cy="126000"/>
              </a:xfrm>
              <a:prstGeom prst="rect">
                <a:avLst/>
              </a:prstGeom>
            </p:spPr>
          </p:pic>
        </mc:Fallback>
      </mc:AlternateContent>
      <p:grpSp>
        <p:nvGrpSpPr>
          <p:cNvPr id="54" name="Group 53">
            <a:extLst>
              <a:ext uri="{FF2B5EF4-FFF2-40B4-BE49-F238E27FC236}">
                <a16:creationId xmlns:a16="http://schemas.microsoft.com/office/drawing/2014/main" id="{7FC237EC-8DA5-494D-B3B0-F9788B233982}"/>
              </a:ext>
            </a:extLst>
          </p:cNvPr>
          <p:cNvGrpSpPr/>
          <p:nvPr/>
        </p:nvGrpSpPr>
        <p:grpSpPr>
          <a:xfrm>
            <a:off x="5709023" y="2199693"/>
            <a:ext cx="105480" cy="106200"/>
            <a:chOff x="5709023" y="2199693"/>
            <a:chExt cx="105480" cy="106200"/>
          </a:xfrm>
        </p:grpSpPr>
        <mc:AlternateContent xmlns:mc="http://schemas.openxmlformats.org/markup-compatibility/2006" xmlns:p14="http://schemas.microsoft.com/office/powerpoint/2010/main">
          <mc:Choice Requires="p14">
            <p:contentPart p14:bwMode="auto" r:id="rId8">
              <p14:nvContentPartPr>
                <p14:cNvPr id="50" name="Ink 49">
                  <a:extLst>
                    <a:ext uri="{FF2B5EF4-FFF2-40B4-BE49-F238E27FC236}">
                      <a16:creationId xmlns:a16="http://schemas.microsoft.com/office/drawing/2014/main" id="{267C6CCF-0531-478E-854E-792FBE569F97}"/>
                    </a:ext>
                  </a:extLst>
                </p14:cNvPr>
                <p14:cNvContentPartPr/>
                <p14:nvPr/>
              </p14:nvContentPartPr>
              <p14:xfrm>
                <a:off x="5709023" y="2205453"/>
                <a:ext cx="105480" cy="100440"/>
              </p14:xfrm>
            </p:contentPart>
          </mc:Choice>
          <mc:Fallback xmlns="">
            <p:pic>
              <p:nvPicPr>
                <p:cNvPr id="50" name="Ink 49">
                  <a:extLst>
                    <a:ext uri="{FF2B5EF4-FFF2-40B4-BE49-F238E27FC236}">
                      <a16:creationId xmlns:a16="http://schemas.microsoft.com/office/drawing/2014/main" id="{267C6CCF-0531-478E-854E-792FBE569F97}"/>
                    </a:ext>
                  </a:extLst>
                </p:cNvPr>
                <p:cNvPicPr/>
                <p:nvPr/>
              </p:nvPicPr>
              <p:blipFill>
                <a:blip r:embed="rId9"/>
                <a:stretch>
                  <a:fillRect/>
                </a:stretch>
              </p:blipFill>
              <p:spPr>
                <a:xfrm>
                  <a:off x="5700383" y="2196453"/>
                  <a:ext cx="12312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1" name="Ink 50">
                  <a:extLst>
                    <a:ext uri="{FF2B5EF4-FFF2-40B4-BE49-F238E27FC236}">
                      <a16:creationId xmlns:a16="http://schemas.microsoft.com/office/drawing/2014/main" id="{923B376D-25F2-4EC7-A737-7E3E867B86D7}"/>
                    </a:ext>
                  </a:extLst>
                </p14:cNvPr>
                <p14:cNvContentPartPr/>
                <p14:nvPr/>
              </p14:nvContentPartPr>
              <p14:xfrm>
                <a:off x="5717303" y="2216613"/>
                <a:ext cx="61560" cy="29520"/>
              </p14:xfrm>
            </p:contentPart>
          </mc:Choice>
          <mc:Fallback xmlns="">
            <p:pic>
              <p:nvPicPr>
                <p:cNvPr id="51" name="Ink 50">
                  <a:extLst>
                    <a:ext uri="{FF2B5EF4-FFF2-40B4-BE49-F238E27FC236}">
                      <a16:creationId xmlns:a16="http://schemas.microsoft.com/office/drawing/2014/main" id="{923B376D-25F2-4EC7-A737-7E3E867B86D7}"/>
                    </a:ext>
                  </a:extLst>
                </p:cNvPr>
                <p:cNvPicPr/>
                <p:nvPr/>
              </p:nvPicPr>
              <p:blipFill>
                <a:blip r:embed="rId11"/>
                <a:stretch>
                  <a:fillRect/>
                </a:stretch>
              </p:blipFill>
              <p:spPr>
                <a:xfrm>
                  <a:off x="5708663" y="2207613"/>
                  <a:ext cx="7920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2" name="Ink 51">
                  <a:extLst>
                    <a:ext uri="{FF2B5EF4-FFF2-40B4-BE49-F238E27FC236}">
                      <a16:creationId xmlns:a16="http://schemas.microsoft.com/office/drawing/2014/main" id="{EB63FE82-2BAA-44E8-8B32-3C0211B6288D}"/>
                    </a:ext>
                  </a:extLst>
                </p14:cNvPr>
                <p14:cNvContentPartPr/>
                <p14:nvPr/>
              </p14:nvContentPartPr>
              <p14:xfrm>
                <a:off x="5717303" y="2218053"/>
                <a:ext cx="32400" cy="24120"/>
              </p14:xfrm>
            </p:contentPart>
          </mc:Choice>
          <mc:Fallback xmlns="">
            <p:pic>
              <p:nvPicPr>
                <p:cNvPr id="52" name="Ink 51">
                  <a:extLst>
                    <a:ext uri="{FF2B5EF4-FFF2-40B4-BE49-F238E27FC236}">
                      <a16:creationId xmlns:a16="http://schemas.microsoft.com/office/drawing/2014/main" id="{EB63FE82-2BAA-44E8-8B32-3C0211B6288D}"/>
                    </a:ext>
                  </a:extLst>
                </p:cNvPr>
                <p:cNvPicPr/>
                <p:nvPr/>
              </p:nvPicPr>
              <p:blipFill>
                <a:blip r:embed="rId13"/>
                <a:stretch>
                  <a:fillRect/>
                </a:stretch>
              </p:blipFill>
              <p:spPr>
                <a:xfrm>
                  <a:off x="5708663" y="2209053"/>
                  <a:ext cx="500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3" name="Ink 52">
                  <a:extLst>
                    <a:ext uri="{FF2B5EF4-FFF2-40B4-BE49-F238E27FC236}">
                      <a16:creationId xmlns:a16="http://schemas.microsoft.com/office/drawing/2014/main" id="{1F7EFA63-1086-4BC2-A212-BF64499FB7E4}"/>
                    </a:ext>
                  </a:extLst>
                </p14:cNvPr>
                <p14:cNvContentPartPr/>
                <p14:nvPr/>
              </p14:nvContentPartPr>
              <p14:xfrm>
                <a:off x="5714783" y="2199693"/>
                <a:ext cx="91800" cy="27000"/>
              </p14:xfrm>
            </p:contentPart>
          </mc:Choice>
          <mc:Fallback xmlns="">
            <p:pic>
              <p:nvPicPr>
                <p:cNvPr id="53" name="Ink 52">
                  <a:extLst>
                    <a:ext uri="{FF2B5EF4-FFF2-40B4-BE49-F238E27FC236}">
                      <a16:creationId xmlns:a16="http://schemas.microsoft.com/office/drawing/2014/main" id="{1F7EFA63-1086-4BC2-A212-BF64499FB7E4}"/>
                    </a:ext>
                  </a:extLst>
                </p:cNvPr>
                <p:cNvPicPr/>
                <p:nvPr/>
              </p:nvPicPr>
              <p:blipFill>
                <a:blip r:embed="rId15"/>
                <a:stretch>
                  <a:fillRect/>
                </a:stretch>
              </p:blipFill>
              <p:spPr>
                <a:xfrm>
                  <a:off x="5706143" y="2191053"/>
                  <a:ext cx="109440" cy="44640"/>
                </a:xfrm>
                <a:prstGeom prst="rect">
                  <a:avLst/>
                </a:prstGeom>
              </p:spPr>
            </p:pic>
          </mc:Fallback>
        </mc:AlternateContent>
      </p:grpSp>
    </p:spTree>
    <p:extLst>
      <p:ext uri="{BB962C8B-B14F-4D97-AF65-F5344CB8AC3E}">
        <p14:creationId xmlns:p14="http://schemas.microsoft.com/office/powerpoint/2010/main" val="772268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8"/>
          <p:cNvSpPr txBox="1">
            <a:spLocks noGrp="1"/>
          </p:cNvSpPr>
          <p:nvPr>
            <p:ph type="title"/>
          </p:nvPr>
        </p:nvSpPr>
        <p:spPr>
          <a:xfrm>
            <a:off x="719675" y="3504450"/>
            <a:ext cx="3715800" cy="48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WEKA: Simple K-Means</a:t>
            </a:r>
            <a:endParaRPr dirty="0"/>
          </a:p>
        </p:txBody>
      </p:sp>
      <p:sp>
        <p:nvSpPr>
          <p:cNvPr id="271" name="Google Shape;271;p38"/>
          <p:cNvSpPr txBox="1">
            <a:spLocks noGrp="1"/>
          </p:cNvSpPr>
          <p:nvPr>
            <p:ph type="subTitle" idx="1"/>
          </p:nvPr>
        </p:nvSpPr>
        <p:spPr>
          <a:xfrm>
            <a:off x="0" y="0"/>
            <a:ext cx="3715800" cy="2087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IN" dirty="0"/>
              <a:t>N</a:t>
            </a:r>
            <a:r>
              <a:rPr lang="en" dirty="0"/>
              <a:t>umber of Clusters = 2</a:t>
            </a:r>
            <a:endParaRPr dirty="0"/>
          </a:p>
        </p:txBody>
      </p:sp>
      <p:pic>
        <p:nvPicPr>
          <p:cNvPr id="5" name="Picture 4">
            <a:extLst>
              <a:ext uri="{FF2B5EF4-FFF2-40B4-BE49-F238E27FC236}">
                <a16:creationId xmlns:a16="http://schemas.microsoft.com/office/drawing/2014/main" id="{D75EACF0-66E4-4FD8-BAB9-75B2A508BEDE}"/>
              </a:ext>
            </a:extLst>
          </p:cNvPr>
          <p:cNvPicPr>
            <a:picLocks noChangeAspect="1"/>
          </p:cNvPicPr>
          <p:nvPr/>
        </p:nvPicPr>
        <p:blipFill rotWithShape="1">
          <a:blip r:embed="rId3"/>
          <a:srcRect l="2026" t="28224" r="29335" b="19066"/>
          <a:stretch/>
        </p:blipFill>
        <p:spPr>
          <a:xfrm>
            <a:off x="719675" y="564680"/>
            <a:ext cx="4322783" cy="2491121"/>
          </a:xfrm>
          <a:prstGeom prst="rect">
            <a:avLst/>
          </a:prstGeom>
        </p:spPr>
      </p:pic>
      <p:pic>
        <p:nvPicPr>
          <p:cNvPr id="7" name="Picture 6">
            <a:extLst>
              <a:ext uri="{FF2B5EF4-FFF2-40B4-BE49-F238E27FC236}">
                <a16:creationId xmlns:a16="http://schemas.microsoft.com/office/drawing/2014/main" id="{77E8E579-41E8-4535-A53C-03600A0D85BD}"/>
              </a:ext>
            </a:extLst>
          </p:cNvPr>
          <p:cNvPicPr>
            <a:picLocks noChangeAspect="1"/>
          </p:cNvPicPr>
          <p:nvPr/>
        </p:nvPicPr>
        <p:blipFill>
          <a:blip r:embed="rId4"/>
          <a:stretch>
            <a:fillRect/>
          </a:stretch>
        </p:blipFill>
        <p:spPr>
          <a:xfrm>
            <a:off x="5797627" y="0"/>
            <a:ext cx="3346373" cy="5143500"/>
          </a:xfrm>
          <a:prstGeom prst="rect">
            <a:avLst/>
          </a:prstGeom>
        </p:spPr>
      </p:pic>
      <p:sp>
        <p:nvSpPr>
          <p:cNvPr id="8" name="Oval 7">
            <a:extLst>
              <a:ext uri="{FF2B5EF4-FFF2-40B4-BE49-F238E27FC236}">
                <a16:creationId xmlns:a16="http://schemas.microsoft.com/office/drawing/2014/main" id="{9076C7EC-A3F5-4674-BABC-E16DB4F3D149}"/>
              </a:ext>
            </a:extLst>
          </p:cNvPr>
          <p:cNvSpPr/>
          <p:nvPr/>
        </p:nvSpPr>
        <p:spPr>
          <a:xfrm>
            <a:off x="7448550" y="2505075"/>
            <a:ext cx="695325" cy="723900"/>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8"/>
          <p:cNvSpPr txBox="1">
            <a:spLocks noGrp="1"/>
          </p:cNvSpPr>
          <p:nvPr>
            <p:ph type="title"/>
          </p:nvPr>
        </p:nvSpPr>
        <p:spPr>
          <a:xfrm>
            <a:off x="719675" y="3504450"/>
            <a:ext cx="3715800" cy="48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WEKA: Simple K-Means</a:t>
            </a:r>
            <a:endParaRPr dirty="0"/>
          </a:p>
        </p:txBody>
      </p:sp>
      <p:sp>
        <p:nvSpPr>
          <p:cNvPr id="271" name="Google Shape;271;p38"/>
          <p:cNvSpPr txBox="1">
            <a:spLocks noGrp="1"/>
          </p:cNvSpPr>
          <p:nvPr>
            <p:ph type="subTitle" idx="1"/>
          </p:nvPr>
        </p:nvSpPr>
        <p:spPr>
          <a:xfrm>
            <a:off x="0" y="0"/>
            <a:ext cx="3715800" cy="2087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IN" dirty="0"/>
              <a:t>N</a:t>
            </a:r>
            <a:r>
              <a:rPr lang="en" dirty="0"/>
              <a:t>umber of Clusters = 3</a:t>
            </a:r>
            <a:endParaRPr dirty="0"/>
          </a:p>
        </p:txBody>
      </p:sp>
      <p:pic>
        <p:nvPicPr>
          <p:cNvPr id="7" name="Picture 6">
            <a:extLst>
              <a:ext uri="{FF2B5EF4-FFF2-40B4-BE49-F238E27FC236}">
                <a16:creationId xmlns:a16="http://schemas.microsoft.com/office/drawing/2014/main" id="{0C58C6F4-4D70-42C4-BBBA-5795031ABEAA}"/>
              </a:ext>
            </a:extLst>
          </p:cNvPr>
          <p:cNvPicPr>
            <a:picLocks noChangeAspect="1"/>
          </p:cNvPicPr>
          <p:nvPr/>
        </p:nvPicPr>
        <p:blipFill>
          <a:blip r:embed="rId3"/>
          <a:stretch>
            <a:fillRect/>
          </a:stretch>
        </p:blipFill>
        <p:spPr>
          <a:xfrm>
            <a:off x="5829300" y="0"/>
            <a:ext cx="3314700" cy="5140186"/>
          </a:xfrm>
          <a:prstGeom prst="rect">
            <a:avLst/>
          </a:prstGeom>
        </p:spPr>
      </p:pic>
      <p:sp>
        <p:nvSpPr>
          <p:cNvPr id="10" name="Oval 9">
            <a:extLst>
              <a:ext uri="{FF2B5EF4-FFF2-40B4-BE49-F238E27FC236}">
                <a16:creationId xmlns:a16="http://schemas.microsoft.com/office/drawing/2014/main" id="{28DC8631-959C-4F1B-AD2C-7FDFB891BF94}"/>
              </a:ext>
            </a:extLst>
          </p:cNvPr>
          <p:cNvSpPr/>
          <p:nvPr/>
        </p:nvSpPr>
        <p:spPr>
          <a:xfrm>
            <a:off x="7448550" y="2505075"/>
            <a:ext cx="695325" cy="723900"/>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9" name="Picture 8">
            <a:extLst>
              <a:ext uri="{FF2B5EF4-FFF2-40B4-BE49-F238E27FC236}">
                <a16:creationId xmlns:a16="http://schemas.microsoft.com/office/drawing/2014/main" id="{319B6986-B103-4CFF-AE19-62E2A59EDF8A}"/>
              </a:ext>
            </a:extLst>
          </p:cNvPr>
          <p:cNvPicPr>
            <a:picLocks noChangeAspect="1"/>
          </p:cNvPicPr>
          <p:nvPr/>
        </p:nvPicPr>
        <p:blipFill rotWithShape="1">
          <a:blip r:embed="rId4"/>
          <a:srcRect l="1610" t="4363" r="2145" b="2038"/>
          <a:stretch/>
        </p:blipFill>
        <p:spPr>
          <a:xfrm>
            <a:off x="719675" y="588520"/>
            <a:ext cx="4419891" cy="2640455"/>
          </a:xfrm>
          <a:prstGeom prst="rect">
            <a:avLst/>
          </a:prstGeom>
        </p:spPr>
      </p:pic>
    </p:spTree>
    <p:extLst>
      <p:ext uri="{BB962C8B-B14F-4D97-AF65-F5344CB8AC3E}">
        <p14:creationId xmlns:p14="http://schemas.microsoft.com/office/powerpoint/2010/main" val="1023887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8"/>
          <p:cNvSpPr txBox="1">
            <a:spLocks noGrp="1"/>
          </p:cNvSpPr>
          <p:nvPr>
            <p:ph type="title"/>
          </p:nvPr>
        </p:nvSpPr>
        <p:spPr>
          <a:xfrm>
            <a:off x="719675" y="3504450"/>
            <a:ext cx="3715800" cy="48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WEKA: Simple K-Means</a:t>
            </a:r>
            <a:endParaRPr dirty="0"/>
          </a:p>
        </p:txBody>
      </p:sp>
      <p:sp>
        <p:nvSpPr>
          <p:cNvPr id="271" name="Google Shape;271;p38"/>
          <p:cNvSpPr txBox="1">
            <a:spLocks noGrp="1"/>
          </p:cNvSpPr>
          <p:nvPr>
            <p:ph type="subTitle" idx="1"/>
          </p:nvPr>
        </p:nvSpPr>
        <p:spPr>
          <a:xfrm>
            <a:off x="0" y="0"/>
            <a:ext cx="3715800" cy="2087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IN" dirty="0"/>
              <a:t>N</a:t>
            </a:r>
            <a:r>
              <a:rPr lang="en" dirty="0"/>
              <a:t>umber of Clusters = 5</a:t>
            </a:r>
            <a:endParaRPr dirty="0"/>
          </a:p>
        </p:txBody>
      </p:sp>
      <p:pic>
        <p:nvPicPr>
          <p:cNvPr id="3" name="Picture 2">
            <a:extLst>
              <a:ext uri="{FF2B5EF4-FFF2-40B4-BE49-F238E27FC236}">
                <a16:creationId xmlns:a16="http://schemas.microsoft.com/office/drawing/2014/main" id="{96DA8B69-66D1-4A95-970F-62D20373DB71}"/>
              </a:ext>
            </a:extLst>
          </p:cNvPr>
          <p:cNvPicPr>
            <a:picLocks noChangeAspect="1"/>
          </p:cNvPicPr>
          <p:nvPr/>
        </p:nvPicPr>
        <p:blipFill>
          <a:blip r:embed="rId3"/>
          <a:stretch>
            <a:fillRect/>
          </a:stretch>
        </p:blipFill>
        <p:spPr>
          <a:xfrm>
            <a:off x="5793141" y="0"/>
            <a:ext cx="3350859" cy="5143500"/>
          </a:xfrm>
          <a:prstGeom prst="rect">
            <a:avLst/>
          </a:prstGeom>
        </p:spPr>
      </p:pic>
      <p:sp>
        <p:nvSpPr>
          <p:cNvPr id="8" name="Oval 7">
            <a:extLst>
              <a:ext uri="{FF2B5EF4-FFF2-40B4-BE49-F238E27FC236}">
                <a16:creationId xmlns:a16="http://schemas.microsoft.com/office/drawing/2014/main" id="{37914324-40B8-4D32-A63B-CFBA6E263EA6}"/>
              </a:ext>
            </a:extLst>
          </p:cNvPr>
          <p:cNvSpPr/>
          <p:nvPr/>
        </p:nvSpPr>
        <p:spPr>
          <a:xfrm>
            <a:off x="7448550" y="2505075"/>
            <a:ext cx="695325" cy="723900"/>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77BA0B2A-AB27-4537-A71E-955C0648EEE8}"/>
              </a:ext>
            </a:extLst>
          </p:cNvPr>
          <p:cNvPicPr>
            <a:picLocks noChangeAspect="1"/>
          </p:cNvPicPr>
          <p:nvPr/>
        </p:nvPicPr>
        <p:blipFill>
          <a:blip r:embed="rId4"/>
          <a:stretch>
            <a:fillRect/>
          </a:stretch>
        </p:blipFill>
        <p:spPr>
          <a:xfrm>
            <a:off x="719675" y="608691"/>
            <a:ext cx="4379772" cy="2620284"/>
          </a:xfrm>
          <a:prstGeom prst="rect">
            <a:avLst/>
          </a:prstGeom>
        </p:spPr>
      </p:pic>
    </p:spTree>
    <p:extLst>
      <p:ext uri="{BB962C8B-B14F-4D97-AF65-F5344CB8AC3E}">
        <p14:creationId xmlns:p14="http://schemas.microsoft.com/office/powerpoint/2010/main" val="1874534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2" name="Google Shape;442;p47"/>
          <p:cNvSpPr txBox="1">
            <a:spLocks noGrp="1"/>
          </p:cNvSpPr>
          <p:nvPr>
            <p:ph type="subTitle" idx="3"/>
          </p:nvPr>
        </p:nvSpPr>
        <p:spPr>
          <a:xfrm>
            <a:off x="73975" y="1661649"/>
            <a:ext cx="2517033" cy="702000"/>
          </a:xfrm>
          <a:prstGeom prst="rect">
            <a:avLst/>
          </a:prstGeom>
        </p:spPr>
        <p:txBody>
          <a:bodyPr spcFirstLastPara="1" wrap="square" lIns="91425" tIns="91425" rIns="91425" bIns="91425" anchor="t" anchorCtr="0">
            <a:noAutofit/>
          </a:bodyPr>
          <a:lstStyle/>
          <a:p>
            <a:pPr marL="0" lvl="0" indent="0" rtl="0">
              <a:spcBef>
                <a:spcPts val="0"/>
              </a:spcBef>
              <a:spcAft>
                <a:spcPts val="1200"/>
              </a:spcAft>
              <a:buNone/>
            </a:pPr>
            <a:r>
              <a:rPr lang="en-US" dirty="0"/>
              <a:t>Does not require one to specify the number of clusters in the data a priori. </a:t>
            </a:r>
          </a:p>
        </p:txBody>
      </p:sp>
      <p:sp>
        <p:nvSpPr>
          <p:cNvPr id="448" name="Google Shape;448;p47"/>
          <p:cNvSpPr txBox="1">
            <a:spLocks noGrp="1"/>
          </p:cNvSpPr>
          <p:nvPr>
            <p:ph type="title"/>
          </p:nvPr>
        </p:nvSpPr>
        <p:spPr>
          <a:xfrm>
            <a:off x="714850" y="448056"/>
            <a:ext cx="4335600" cy="5670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Advantages</a:t>
            </a:r>
            <a:endParaRPr dirty="0"/>
          </a:p>
        </p:txBody>
      </p:sp>
      <p:pic>
        <p:nvPicPr>
          <p:cNvPr id="3" name="Picture 2">
            <a:extLst>
              <a:ext uri="{FF2B5EF4-FFF2-40B4-BE49-F238E27FC236}">
                <a16:creationId xmlns:a16="http://schemas.microsoft.com/office/drawing/2014/main" id="{99B40F5A-9EA6-43CA-B289-9578F3F353BC}"/>
              </a:ext>
            </a:extLst>
          </p:cNvPr>
          <p:cNvPicPr>
            <a:picLocks noChangeAspect="1"/>
          </p:cNvPicPr>
          <p:nvPr/>
        </p:nvPicPr>
        <p:blipFill rotWithShape="1">
          <a:blip r:embed="rId3"/>
          <a:srcRect l="3493"/>
          <a:stretch/>
        </p:blipFill>
        <p:spPr>
          <a:xfrm>
            <a:off x="5124450" y="1436267"/>
            <a:ext cx="2486075" cy="3707233"/>
          </a:xfrm>
          <a:prstGeom prst="rect">
            <a:avLst/>
          </a:prstGeom>
        </p:spPr>
      </p:pic>
      <p:sp>
        <p:nvSpPr>
          <p:cNvPr id="28" name="Google Shape;442;p47">
            <a:extLst>
              <a:ext uri="{FF2B5EF4-FFF2-40B4-BE49-F238E27FC236}">
                <a16:creationId xmlns:a16="http://schemas.microsoft.com/office/drawing/2014/main" id="{65F2E7DB-100C-4D61-93B1-70753E463881}"/>
              </a:ext>
            </a:extLst>
          </p:cNvPr>
          <p:cNvSpPr txBox="1">
            <a:spLocks/>
          </p:cNvSpPr>
          <p:nvPr/>
        </p:nvSpPr>
        <p:spPr>
          <a:xfrm>
            <a:off x="0" y="3433299"/>
            <a:ext cx="2591008" cy="702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ublic Sans"/>
              <a:buNone/>
              <a:defRPr sz="1400" b="0" i="0" u="none" strike="noStrike" cap="none">
                <a:solidFill>
                  <a:schemeClr val="dk1"/>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Public Sans"/>
              <a:buNone/>
              <a:defRPr sz="1400" b="0" i="0" u="none" strike="noStrike" cap="none">
                <a:solidFill>
                  <a:schemeClr val="dk1"/>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Public Sans"/>
              <a:buNone/>
              <a:defRPr sz="1400" b="0" i="0" u="none" strike="noStrike" cap="none">
                <a:solidFill>
                  <a:schemeClr val="dk1"/>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Public Sans"/>
              <a:buNone/>
              <a:defRPr sz="1400" b="0" i="0" u="none" strike="noStrike" cap="none">
                <a:solidFill>
                  <a:schemeClr val="dk1"/>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Public Sans"/>
              <a:buNone/>
              <a:defRPr sz="1400" b="0" i="0" u="none" strike="noStrike" cap="none">
                <a:solidFill>
                  <a:schemeClr val="dk1"/>
                </a:solidFill>
                <a:latin typeface="Public Sans"/>
                <a:ea typeface="Public Sans"/>
                <a:cs typeface="Public Sans"/>
                <a:sym typeface="Public Sans"/>
              </a:defRPr>
            </a:lvl5pPr>
            <a:lvl6pPr marL="2743200" marR="0" lvl="5" indent="-317500" algn="l" rtl="0">
              <a:lnSpc>
                <a:spcPct val="100000"/>
              </a:lnSpc>
              <a:spcBef>
                <a:spcPts val="0"/>
              </a:spcBef>
              <a:spcAft>
                <a:spcPts val="0"/>
              </a:spcAft>
              <a:buClr>
                <a:schemeClr val="dk1"/>
              </a:buClr>
              <a:buSzPts val="1400"/>
              <a:buFont typeface="Public Sans"/>
              <a:buNone/>
              <a:defRPr sz="1400" b="0" i="0" u="none" strike="noStrike" cap="none">
                <a:solidFill>
                  <a:schemeClr val="dk1"/>
                </a:solidFill>
                <a:latin typeface="Public Sans"/>
                <a:ea typeface="Public Sans"/>
                <a:cs typeface="Public Sans"/>
                <a:sym typeface="Public Sans"/>
              </a:defRPr>
            </a:lvl6pPr>
            <a:lvl7pPr marL="3200400" marR="0" lvl="6" indent="-317500" algn="l" rtl="0">
              <a:lnSpc>
                <a:spcPct val="100000"/>
              </a:lnSpc>
              <a:spcBef>
                <a:spcPts val="0"/>
              </a:spcBef>
              <a:spcAft>
                <a:spcPts val="0"/>
              </a:spcAft>
              <a:buClr>
                <a:schemeClr val="dk1"/>
              </a:buClr>
              <a:buSzPts val="1400"/>
              <a:buFont typeface="Public Sans"/>
              <a:buNone/>
              <a:defRPr sz="1400" b="0" i="0" u="none" strike="noStrike" cap="none">
                <a:solidFill>
                  <a:schemeClr val="dk1"/>
                </a:solidFill>
                <a:latin typeface="Public Sans"/>
                <a:ea typeface="Public Sans"/>
                <a:cs typeface="Public Sans"/>
                <a:sym typeface="Public Sans"/>
              </a:defRPr>
            </a:lvl7pPr>
            <a:lvl8pPr marL="3657600" marR="0" lvl="7" indent="-317500" algn="l" rtl="0">
              <a:lnSpc>
                <a:spcPct val="100000"/>
              </a:lnSpc>
              <a:spcBef>
                <a:spcPts val="0"/>
              </a:spcBef>
              <a:spcAft>
                <a:spcPts val="0"/>
              </a:spcAft>
              <a:buClr>
                <a:schemeClr val="dk1"/>
              </a:buClr>
              <a:buSzPts val="1400"/>
              <a:buFont typeface="Public Sans"/>
              <a:buNone/>
              <a:defRPr sz="1400" b="0" i="0" u="none" strike="noStrike" cap="none">
                <a:solidFill>
                  <a:schemeClr val="dk1"/>
                </a:solidFill>
                <a:latin typeface="Public Sans"/>
                <a:ea typeface="Public Sans"/>
                <a:cs typeface="Public Sans"/>
                <a:sym typeface="Public Sans"/>
              </a:defRPr>
            </a:lvl8pPr>
            <a:lvl9pPr marL="4114800" marR="0" lvl="8" indent="-317500" algn="l" rtl="0">
              <a:lnSpc>
                <a:spcPct val="100000"/>
              </a:lnSpc>
              <a:spcBef>
                <a:spcPts val="0"/>
              </a:spcBef>
              <a:spcAft>
                <a:spcPts val="0"/>
              </a:spcAft>
              <a:buClr>
                <a:schemeClr val="dk1"/>
              </a:buClr>
              <a:buSzPts val="1400"/>
              <a:buFont typeface="Public Sans"/>
              <a:buNone/>
              <a:defRPr sz="1400" b="0" i="0" u="none" strike="noStrike" cap="none">
                <a:solidFill>
                  <a:schemeClr val="dk1"/>
                </a:solidFill>
                <a:latin typeface="Public Sans"/>
                <a:ea typeface="Public Sans"/>
                <a:cs typeface="Public Sans"/>
                <a:sym typeface="Public Sans"/>
              </a:defRPr>
            </a:lvl9pPr>
          </a:lstStyle>
          <a:p>
            <a:pPr marL="0" indent="0">
              <a:spcAft>
                <a:spcPts val="1200"/>
              </a:spcAft>
            </a:pPr>
            <a:r>
              <a:rPr lang="en-US" dirty="0"/>
              <a:t>Can find arbitrarily-shaped clusters. It can even find a cluster completely surrounded by (but not connected to) a different cluster.</a:t>
            </a:r>
          </a:p>
        </p:txBody>
      </p:sp>
      <p:pic>
        <p:nvPicPr>
          <p:cNvPr id="19" name="Picture 18">
            <a:extLst>
              <a:ext uri="{FF2B5EF4-FFF2-40B4-BE49-F238E27FC236}">
                <a16:creationId xmlns:a16="http://schemas.microsoft.com/office/drawing/2014/main" id="{B610DC82-B302-45B6-B84F-2D3E38A8DA26}"/>
              </a:ext>
            </a:extLst>
          </p:cNvPr>
          <p:cNvPicPr>
            <a:picLocks noChangeAspect="1"/>
          </p:cNvPicPr>
          <p:nvPr/>
        </p:nvPicPr>
        <p:blipFill>
          <a:blip r:embed="rId4"/>
          <a:stretch>
            <a:fillRect/>
          </a:stretch>
        </p:blipFill>
        <p:spPr>
          <a:xfrm>
            <a:off x="7610525" y="1661649"/>
            <a:ext cx="1533475" cy="3243726"/>
          </a:xfrm>
          <a:prstGeom prst="rect">
            <a:avLst/>
          </a:prstGeom>
        </p:spPr>
      </p:pic>
      <p:sp>
        <p:nvSpPr>
          <p:cNvPr id="31" name="Google Shape;442;p47">
            <a:extLst>
              <a:ext uri="{FF2B5EF4-FFF2-40B4-BE49-F238E27FC236}">
                <a16:creationId xmlns:a16="http://schemas.microsoft.com/office/drawing/2014/main" id="{8B0D24EB-6F98-47B9-AD0C-8B663B8CD9D8}"/>
              </a:ext>
            </a:extLst>
          </p:cNvPr>
          <p:cNvSpPr txBox="1">
            <a:spLocks/>
          </p:cNvSpPr>
          <p:nvPr/>
        </p:nvSpPr>
        <p:spPr>
          <a:xfrm>
            <a:off x="2593769" y="1775949"/>
            <a:ext cx="2517033" cy="702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ublic Sans"/>
              <a:buNone/>
              <a:defRPr sz="1400" b="0" i="0" u="none" strike="noStrike" cap="none">
                <a:solidFill>
                  <a:schemeClr val="dk1"/>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Public Sans"/>
              <a:buNone/>
              <a:defRPr sz="1400" b="0" i="0" u="none" strike="noStrike" cap="none">
                <a:solidFill>
                  <a:schemeClr val="dk1"/>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Public Sans"/>
              <a:buNone/>
              <a:defRPr sz="1400" b="0" i="0" u="none" strike="noStrike" cap="none">
                <a:solidFill>
                  <a:schemeClr val="dk1"/>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Public Sans"/>
              <a:buNone/>
              <a:defRPr sz="1400" b="0" i="0" u="none" strike="noStrike" cap="none">
                <a:solidFill>
                  <a:schemeClr val="dk1"/>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Public Sans"/>
              <a:buNone/>
              <a:defRPr sz="1400" b="0" i="0" u="none" strike="noStrike" cap="none">
                <a:solidFill>
                  <a:schemeClr val="dk1"/>
                </a:solidFill>
                <a:latin typeface="Public Sans"/>
                <a:ea typeface="Public Sans"/>
                <a:cs typeface="Public Sans"/>
                <a:sym typeface="Public Sans"/>
              </a:defRPr>
            </a:lvl5pPr>
            <a:lvl6pPr marL="2743200" marR="0" lvl="5" indent="-317500" algn="l" rtl="0">
              <a:lnSpc>
                <a:spcPct val="100000"/>
              </a:lnSpc>
              <a:spcBef>
                <a:spcPts val="0"/>
              </a:spcBef>
              <a:spcAft>
                <a:spcPts val="0"/>
              </a:spcAft>
              <a:buClr>
                <a:schemeClr val="dk1"/>
              </a:buClr>
              <a:buSzPts val="1400"/>
              <a:buFont typeface="Public Sans"/>
              <a:buNone/>
              <a:defRPr sz="1400" b="0" i="0" u="none" strike="noStrike" cap="none">
                <a:solidFill>
                  <a:schemeClr val="dk1"/>
                </a:solidFill>
                <a:latin typeface="Public Sans"/>
                <a:ea typeface="Public Sans"/>
                <a:cs typeface="Public Sans"/>
                <a:sym typeface="Public Sans"/>
              </a:defRPr>
            </a:lvl6pPr>
            <a:lvl7pPr marL="3200400" marR="0" lvl="6" indent="-317500" algn="l" rtl="0">
              <a:lnSpc>
                <a:spcPct val="100000"/>
              </a:lnSpc>
              <a:spcBef>
                <a:spcPts val="0"/>
              </a:spcBef>
              <a:spcAft>
                <a:spcPts val="0"/>
              </a:spcAft>
              <a:buClr>
                <a:schemeClr val="dk1"/>
              </a:buClr>
              <a:buSzPts val="1400"/>
              <a:buFont typeface="Public Sans"/>
              <a:buNone/>
              <a:defRPr sz="1400" b="0" i="0" u="none" strike="noStrike" cap="none">
                <a:solidFill>
                  <a:schemeClr val="dk1"/>
                </a:solidFill>
                <a:latin typeface="Public Sans"/>
                <a:ea typeface="Public Sans"/>
                <a:cs typeface="Public Sans"/>
                <a:sym typeface="Public Sans"/>
              </a:defRPr>
            </a:lvl7pPr>
            <a:lvl8pPr marL="3657600" marR="0" lvl="7" indent="-317500" algn="l" rtl="0">
              <a:lnSpc>
                <a:spcPct val="100000"/>
              </a:lnSpc>
              <a:spcBef>
                <a:spcPts val="0"/>
              </a:spcBef>
              <a:spcAft>
                <a:spcPts val="0"/>
              </a:spcAft>
              <a:buClr>
                <a:schemeClr val="dk1"/>
              </a:buClr>
              <a:buSzPts val="1400"/>
              <a:buFont typeface="Public Sans"/>
              <a:buNone/>
              <a:defRPr sz="1400" b="0" i="0" u="none" strike="noStrike" cap="none">
                <a:solidFill>
                  <a:schemeClr val="dk1"/>
                </a:solidFill>
                <a:latin typeface="Public Sans"/>
                <a:ea typeface="Public Sans"/>
                <a:cs typeface="Public Sans"/>
                <a:sym typeface="Public Sans"/>
              </a:defRPr>
            </a:lvl8pPr>
            <a:lvl9pPr marL="4114800" marR="0" lvl="8" indent="-317500" algn="l" rtl="0">
              <a:lnSpc>
                <a:spcPct val="100000"/>
              </a:lnSpc>
              <a:spcBef>
                <a:spcPts val="0"/>
              </a:spcBef>
              <a:spcAft>
                <a:spcPts val="0"/>
              </a:spcAft>
              <a:buClr>
                <a:schemeClr val="dk1"/>
              </a:buClr>
              <a:buSzPts val="1400"/>
              <a:buFont typeface="Public Sans"/>
              <a:buNone/>
              <a:defRPr sz="1400" b="0" i="0" u="none" strike="noStrike" cap="none">
                <a:solidFill>
                  <a:schemeClr val="dk1"/>
                </a:solidFill>
                <a:latin typeface="Public Sans"/>
                <a:ea typeface="Public Sans"/>
                <a:cs typeface="Public Sans"/>
                <a:sym typeface="Public Sans"/>
              </a:defRPr>
            </a:lvl9pPr>
          </a:lstStyle>
          <a:p>
            <a:pPr marL="0" indent="0">
              <a:spcAft>
                <a:spcPts val="1200"/>
              </a:spcAft>
            </a:pPr>
            <a:r>
              <a:rPr lang="en-US" dirty="0"/>
              <a:t>Is robust to outliers.</a:t>
            </a:r>
          </a:p>
        </p:txBody>
      </p:sp>
      <p:sp>
        <p:nvSpPr>
          <p:cNvPr id="33" name="Google Shape;442;p47">
            <a:extLst>
              <a:ext uri="{FF2B5EF4-FFF2-40B4-BE49-F238E27FC236}">
                <a16:creationId xmlns:a16="http://schemas.microsoft.com/office/drawing/2014/main" id="{1A71A2EC-C936-4C2E-96C0-753C50009F39}"/>
              </a:ext>
            </a:extLst>
          </p:cNvPr>
          <p:cNvSpPr txBox="1">
            <a:spLocks/>
          </p:cNvSpPr>
          <p:nvPr/>
        </p:nvSpPr>
        <p:spPr>
          <a:xfrm>
            <a:off x="2587346" y="3459724"/>
            <a:ext cx="2517033" cy="702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ublic Sans"/>
              <a:buNone/>
              <a:defRPr sz="1400" b="0" i="0" u="none" strike="noStrike" cap="none">
                <a:solidFill>
                  <a:schemeClr val="dk1"/>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Public Sans"/>
              <a:buNone/>
              <a:defRPr sz="1400" b="0" i="0" u="none" strike="noStrike" cap="none">
                <a:solidFill>
                  <a:schemeClr val="dk1"/>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Public Sans"/>
              <a:buNone/>
              <a:defRPr sz="1400" b="0" i="0" u="none" strike="noStrike" cap="none">
                <a:solidFill>
                  <a:schemeClr val="dk1"/>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Public Sans"/>
              <a:buNone/>
              <a:defRPr sz="1400" b="0" i="0" u="none" strike="noStrike" cap="none">
                <a:solidFill>
                  <a:schemeClr val="dk1"/>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Public Sans"/>
              <a:buNone/>
              <a:defRPr sz="1400" b="0" i="0" u="none" strike="noStrike" cap="none">
                <a:solidFill>
                  <a:schemeClr val="dk1"/>
                </a:solidFill>
                <a:latin typeface="Public Sans"/>
                <a:ea typeface="Public Sans"/>
                <a:cs typeface="Public Sans"/>
                <a:sym typeface="Public Sans"/>
              </a:defRPr>
            </a:lvl5pPr>
            <a:lvl6pPr marL="2743200" marR="0" lvl="5" indent="-317500" algn="l" rtl="0">
              <a:lnSpc>
                <a:spcPct val="100000"/>
              </a:lnSpc>
              <a:spcBef>
                <a:spcPts val="0"/>
              </a:spcBef>
              <a:spcAft>
                <a:spcPts val="0"/>
              </a:spcAft>
              <a:buClr>
                <a:schemeClr val="dk1"/>
              </a:buClr>
              <a:buSzPts val="1400"/>
              <a:buFont typeface="Public Sans"/>
              <a:buNone/>
              <a:defRPr sz="1400" b="0" i="0" u="none" strike="noStrike" cap="none">
                <a:solidFill>
                  <a:schemeClr val="dk1"/>
                </a:solidFill>
                <a:latin typeface="Public Sans"/>
                <a:ea typeface="Public Sans"/>
                <a:cs typeface="Public Sans"/>
                <a:sym typeface="Public Sans"/>
              </a:defRPr>
            </a:lvl6pPr>
            <a:lvl7pPr marL="3200400" marR="0" lvl="6" indent="-317500" algn="l" rtl="0">
              <a:lnSpc>
                <a:spcPct val="100000"/>
              </a:lnSpc>
              <a:spcBef>
                <a:spcPts val="0"/>
              </a:spcBef>
              <a:spcAft>
                <a:spcPts val="0"/>
              </a:spcAft>
              <a:buClr>
                <a:schemeClr val="dk1"/>
              </a:buClr>
              <a:buSzPts val="1400"/>
              <a:buFont typeface="Public Sans"/>
              <a:buNone/>
              <a:defRPr sz="1400" b="0" i="0" u="none" strike="noStrike" cap="none">
                <a:solidFill>
                  <a:schemeClr val="dk1"/>
                </a:solidFill>
                <a:latin typeface="Public Sans"/>
                <a:ea typeface="Public Sans"/>
                <a:cs typeface="Public Sans"/>
                <a:sym typeface="Public Sans"/>
              </a:defRPr>
            </a:lvl7pPr>
            <a:lvl8pPr marL="3657600" marR="0" lvl="7" indent="-317500" algn="l" rtl="0">
              <a:lnSpc>
                <a:spcPct val="100000"/>
              </a:lnSpc>
              <a:spcBef>
                <a:spcPts val="0"/>
              </a:spcBef>
              <a:spcAft>
                <a:spcPts val="0"/>
              </a:spcAft>
              <a:buClr>
                <a:schemeClr val="dk1"/>
              </a:buClr>
              <a:buSzPts val="1400"/>
              <a:buFont typeface="Public Sans"/>
              <a:buNone/>
              <a:defRPr sz="1400" b="0" i="0" u="none" strike="noStrike" cap="none">
                <a:solidFill>
                  <a:schemeClr val="dk1"/>
                </a:solidFill>
                <a:latin typeface="Public Sans"/>
                <a:ea typeface="Public Sans"/>
                <a:cs typeface="Public Sans"/>
                <a:sym typeface="Public Sans"/>
              </a:defRPr>
            </a:lvl8pPr>
            <a:lvl9pPr marL="4114800" marR="0" lvl="8" indent="-317500" algn="l" rtl="0">
              <a:lnSpc>
                <a:spcPct val="100000"/>
              </a:lnSpc>
              <a:spcBef>
                <a:spcPts val="0"/>
              </a:spcBef>
              <a:spcAft>
                <a:spcPts val="0"/>
              </a:spcAft>
              <a:buClr>
                <a:schemeClr val="dk1"/>
              </a:buClr>
              <a:buSzPts val="1400"/>
              <a:buFont typeface="Public Sans"/>
              <a:buNone/>
              <a:defRPr sz="1400" b="0" i="0" u="none" strike="noStrike" cap="none">
                <a:solidFill>
                  <a:schemeClr val="dk1"/>
                </a:solidFill>
                <a:latin typeface="Public Sans"/>
                <a:ea typeface="Public Sans"/>
                <a:cs typeface="Public Sans"/>
                <a:sym typeface="Public Sans"/>
              </a:defRPr>
            </a:lvl9pPr>
          </a:lstStyle>
          <a:p>
            <a:pPr marL="0" indent="0">
              <a:spcAft>
                <a:spcPts val="1200"/>
              </a:spcAft>
            </a:pPr>
            <a:r>
              <a:rPr lang="en-US" dirty="0"/>
              <a:t>Requires just two parameters.</a:t>
            </a:r>
          </a:p>
        </p:txBody>
      </p:sp>
      <p:sp>
        <p:nvSpPr>
          <p:cNvPr id="34" name="Google Shape;442;p47">
            <a:extLst>
              <a:ext uri="{FF2B5EF4-FFF2-40B4-BE49-F238E27FC236}">
                <a16:creationId xmlns:a16="http://schemas.microsoft.com/office/drawing/2014/main" id="{197384F6-F983-4DA8-9A79-619C3092C236}"/>
              </a:ext>
            </a:extLst>
          </p:cNvPr>
          <p:cNvSpPr txBox="1">
            <a:spLocks/>
          </p:cNvSpPr>
          <p:nvPr/>
        </p:nvSpPr>
        <p:spPr>
          <a:xfrm>
            <a:off x="5175596" y="1661649"/>
            <a:ext cx="2517033" cy="702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ublic Sans"/>
              <a:buNone/>
              <a:defRPr sz="1400" b="0" i="0" u="none" strike="noStrike" cap="none">
                <a:solidFill>
                  <a:schemeClr val="dk1"/>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Public Sans"/>
              <a:buNone/>
              <a:defRPr sz="1400" b="0" i="0" u="none" strike="noStrike" cap="none">
                <a:solidFill>
                  <a:schemeClr val="dk1"/>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Public Sans"/>
              <a:buNone/>
              <a:defRPr sz="1400" b="0" i="0" u="none" strike="noStrike" cap="none">
                <a:solidFill>
                  <a:schemeClr val="dk1"/>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Public Sans"/>
              <a:buNone/>
              <a:defRPr sz="1400" b="0" i="0" u="none" strike="noStrike" cap="none">
                <a:solidFill>
                  <a:schemeClr val="dk1"/>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Public Sans"/>
              <a:buNone/>
              <a:defRPr sz="1400" b="0" i="0" u="none" strike="noStrike" cap="none">
                <a:solidFill>
                  <a:schemeClr val="dk1"/>
                </a:solidFill>
                <a:latin typeface="Public Sans"/>
                <a:ea typeface="Public Sans"/>
                <a:cs typeface="Public Sans"/>
                <a:sym typeface="Public Sans"/>
              </a:defRPr>
            </a:lvl5pPr>
            <a:lvl6pPr marL="2743200" marR="0" lvl="5" indent="-317500" algn="l" rtl="0">
              <a:lnSpc>
                <a:spcPct val="100000"/>
              </a:lnSpc>
              <a:spcBef>
                <a:spcPts val="0"/>
              </a:spcBef>
              <a:spcAft>
                <a:spcPts val="0"/>
              </a:spcAft>
              <a:buClr>
                <a:schemeClr val="dk1"/>
              </a:buClr>
              <a:buSzPts val="1400"/>
              <a:buFont typeface="Public Sans"/>
              <a:buNone/>
              <a:defRPr sz="1400" b="0" i="0" u="none" strike="noStrike" cap="none">
                <a:solidFill>
                  <a:schemeClr val="dk1"/>
                </a:solidFill>
                <a:latin typeface="Public Sans"/>
                <a:ea typeface="Public Sans"/>
                <a:cs typeface="Public Sans"/>
                <a:sym typeface="Public Sans"/>
              </a:defRPr>
            </a:lvl6pPr>
            <a:lvl7pPr marL="3200400" marR="0" lvl="6" indent="-317500" algn="l" rtl="0">
              <a:lnSpc>
                <a:spcPct val="100000"/>
              </a:lnSpc>
              <a:spcBef>
                <a:spcPts val="0"/>
              </a:spcBef>
              <a:spcAft>
                <a:spcPts val="0"/>
              </a:spcAft>
              <a:buClr>
                <a:schemeClr val="dk1"/>
              </a:buClr>
              <a:buSzPts val="1400"/>
              <a:buFont typeface="Public Sans"/>
              <a:buNone/>
              <a:defRPr sz="1400" b="0" i="0" u="none" strike="noStrike" cap="none">
                <a:solidFill>
                  <a:schemeClr val="dk1"/>
                </a:solidFill>
                <a:latin typeface="Public Sans"/>
                <a:ea typeface="Public Sans"/>
                <a:cs typeface="Public Sans"/>
                <a:sym typeface="Public Sans"/>
              </a:defRPr>
            </a:lvl7pPr>
            <a:lvl8pPr marL="3657600" marR="0" lvl="7" indent="-317500" algn="l" rtl="0">
              <a:lnSpc>
                <a:spcPct val="100000"/>
              </a:lnSpc>
              <a:spcBef>
                <a:spcPts val="0"/>
              </a:spcBef>
              <a:spcAft>
                <a:spcPts val="0"/>
              </a:spcAft>
              <a:buClr>
                <a:schemeClr val="dk1"/>
              </a:buClr>
              <a:buSzPts val="1400"/>
              <a:buFont typeface="Public Sans"/>
              <a:buNone/>
              <a:defRPr sz="1400" b="0" i="0" u="none" strike="noStrike" cap="none">
                <a:solidFill>
                  <a:schemeClr val="dk1"/>
                </a:solidFill>
                <a:latin typeface="Public Sans"/>
                <a:ea typeface="Public Sans"/>
                <a:cs typeface="Public Sans"/>
                <a:sym typeface="Public Sans"/>
              </a:defRPr>
            </a:lvl8pPr>
            <a:lvl9pPr marL="4114800" marR="0" lvl="8" indent="-317500" algn="l" rtl="0">
              <a:lnSpc>
                <a:spcPct val="100000"/>
              </a:lnSpc>
              <a:spcBef>
                <a:spcPts val="0"/>
              </a:spcBef>
              <a:spcAft>
                <a:spcPts val="0"/>
              </a:spcAft>
              <a:buClr>
                <a:schemeClr val="dk1"/>
              </a:buClr>
              <a:buSzPts val="1400"/>
              <a:buFont typeface="Public Sans"/>
              <a:buNone/>
              <a:defRPr sz="1400" b="0" i="0" u="none" strike="noStrike" cap="none">
                <a:solidFill>
                  <a:schemeClr val="dk1"/>
                </a:solidFill>
                <a:latin typeface="Public Sans"/>
                <a:ea typeface="Public Sans"/>
                <a:cs typeface="Public Sans"/>
                <a:sym typeface="Public Sans"/>
              </a:defRPr>
            </a:lvl9pPr>
          </a:lstStyle>
          <a:p>
            <a:pPr marL="0" indent="0">
              <a:spcAft>
                <a:spcPts val="1200"/>
              </a:spcAft>
            </a:pPr>
            <a:r>
              <a:rPr lang="en-US" dirty="0"/>
              <a:t>The parameters minPts and ε can be set by a domain expert, if the data is well understood.</a:t>
            </a:r>
          </a:p>
        </p:txBody>
      </p:sp>
      <p:sp>
        <p:nvSpPr>
          <p:cNvPr id="37" name="Google Shape;442;p47">
            <a:extLst>
              <a:ext uri="{FF2B5EF4-FFF2-40B4-BE49-F238E27FC236}">
                <a16:creationId xmlns:a16="http://schemas.microsoft.com/office/drawing/2014/main" id="{4F82BFE1-4B07-4CAF-A261-17BEE3E16178}"/>
              </a:ext>
            </a:extLst>
          </p:cNvPr>
          <p:cNvSpPr txBox="1">
            <a:spLocks/>
          </p:cNvSpPr>
          <p:nvPr/>
        </p:nvSpPr>
        <p:spPr>
          <a:xfrm>
            <a:off x="5175596" y="3459724"/>
            <a:ext cx="2517033" cy="702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ublic Sans"/>
              <a:buNone/>
              <a:defRPr sz="1400" b="0" i="0" u="none" strike="noStrike" cap="none">
                <a:solidFill>
                  <a:schemeClr val="dk1"/>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Public Sans"/>
              <a:buNone/>
              <a:defRPr sz="1400" b="0" i="0" u="none" strike="noStrike" cap="none">
                <a:solidFill>
                  <a:schemeClr val="dk1"/>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Public Sans"/>
              <a:buNone/>
              <a:defRPr sz="1400" b="0" i="0" u="none" strike="noStrike" cap="none">
                <a:solidFill>
                  <a:schemeClr val="dk1"/>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Public Sans"/>
              <a:buNone/>
              <a:defRPr sz="1400" b="0" i="0" u="none" strike="noStrike" cap="none">
                <a:solidFill>
                  <a:schemeClr val="dk1"/>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Public Sans"/>
              <a:buNone/>
              <a:defRPr sz="1400" b="0" i="0" u="none" strike="noStrike" cap="none">
                <a:solidFill>
                  <a:schemeClr val="dk1"/>
                </a:solidFill>
                <a:latin typeface="Public Sans"/>
                <a:ea typeface="Public Sans"/>
                <a:cs typeface="Public Sans"/>
                <a:sym typeface="Public Sans"/>
              </a:defRPr>
            </a:lvl5pPr>
            <a:lvl6pPr marL="2743200" marR="0" lvl="5" indent="-317500" algn="l" rtl="0">
              <a:lnSpc>
                <a:spcPct val="100000"/>
              </a:lnSpc>
              <a:spcBef>
                <a:spcPts val="0"/>
              </a:spcBef>
              <a:spcAft>
                <a:spcPts val="0"/>
              </a:spcAft>
              <a:buClr>
                <a:schemeClr val="dk1"/>
              </a:buClr>
              <a:buSzPts val="1400"/>
              <a:buFont typeface="Public Sans"/>
              <a:buNone/>
              <a:defRPr sz="1400" b="0" i="0" u="none" strike="noStrike" cap="none">
                <a:solidFill>
                  <a:schemeClr val="dk1"/>
                </a:solidFill>
                <a:latin typeface="Public Sans"/>
                <a:ea typeface="Public Sans"/>
                <a:cs typeface="Public Sans"/>
                <a:sym typeface="Public Sans"/>
              </a:defRPr>
            </a:lvl6pPr>
            <a:lvl7pPr marL="3200400" marR="0" lvl="6" indent="-317500" algn="l" rtl="0">
              <a:lnSpc>
                <a:spcPct val="100000"/>
              </a:lnSpc>
              <a:spcBef>
                <a:spcPts val="0"/>
              </a:spcBef>
              <a:spcAft>
                <a:spcPts val="0"/>
              </a:spcAft>
              <a:buClr>
                <a:schemeClr val="dk1"/>
              </a:buClr>
              <a:buSzPts val="1400"/>
              <a:buFont typeface="Public Sans"/>
              <a:buNone/>
              <a:defRPr sz="1400" b="0" i="0" u="none" strike="noStrike" cap="none">
                <a:solidFill>
                  <a:schemeClr val="dk1"/>
                </a:solidFill>
                <a:latin typeface="Public Sans"/>
                <a:ea typeface="Public Sans"/>
                <a:cs typeface="Public Sans"/>
                <a:sym typeface="Public Sans"/>
              </a:defRPr>
            </a:lvl7pPr>
            <a:lvl8pPr marL="3657600" marR="0" lvl="7" indent="-317500" algn="l" rtl="0">
              <a:lnSpc>
                <a:spcPct val="100000"/>
              </a:lnSpc>
              <a:spcBef>
                <a:spcPts val="0"/>
              </a:spcBef>
              <a:spcAft>
                <a:spcPts val="0"/>
              </a:spcAft>
              <a:buClr>
                <a:schemeClr val="dk1"/>
              </a:buClr>
              <a:buSzPts val="1400"/>
              <a:buFont typeface="Public Sans"/>
              <a:buNone/>
              <a:defRPr sz="1400" b="0" i="0" u="none" strike="noStrike" cap="none">
                <a:solidFill>
                  <a:schemeClr val="dk1"/>
                </a:solidFill>
                <a:latin typeface="Public Sans"/>
                <a:ea typeface="Public Sans"/>
                <a:cs typeface="Public Sans"/>
                <a:sym typeface="Public Sans"/>
              </a:defRPr>
            </a:lvl8pPr>
            <a:lvl9pPr marL="4114800" marR="0" lvl="8" indent="-317500" algn="l" rtl="0">
              <a:lnSpc>
                <a:spcPct val="100000"/>
              </a:lnSpc>
              <a:spcBef>
                <a:spcPts val="0"/>
              </a:spcBef>
              <a:spcAft>
                <a:spcPts val="0"/>
              </a:spcAft>
              <a:buClr>
                <a:schemeClr val="dk1"/>
              </a:buClr>
              <a:buSzPts val="1400"/>
              <a:buFont typeface="Public Sans"/>
              <a:buNone/>
              <a:defRPr sz="1400" b="0" i="0" u="none" strike="noStrike" cap="none">
                <a:solidFill>
                  <a:schemeClr val="dk1"/>
                </a:solidFill>
                <a:latin typeface="Public Sans"/>
                <a:ea typeface="Public Sans"/>
                <a:cs typeface="Public Sans"/>
                <a:sym typeface="Public Sans"/>
              </a:defRPr>
            </a:lvl9pPr>
          </a:lstStyle>
          <a:p>
            <a:pPr marL="0" indent="0">
              <a:spcAft>
                <a:spcPts val="1200"/>
              </a:spcAft>
            </a:pPr>
            <a:r>
              <a:rPr lang="en-US" dirty="0"/>
              <a:t>DBSCAN can find non-linearly separable clusters. This dataset cannot be adequately clustered with k-means or Gaussian Mixture EM clustering.</a:t>
            </a:r>
          </a:p>
        </p:txBody>
      </p:sp>
      <p:grpSp>
        <p:nvGrpSpPr>
          <p:cNvPr id="38" name="Google Shape;299;p40">
            <a:extLst>
              <a:ext uri="{FF2B5EF4-FFF2-40B4-BE49-F238E27FC236}">
                <a16:creationId xmlns:a16="http://schemas.microsoft.com/office/drawing/2014/main" id="{C7445F53-F1AC-443C-B1F7-5C65FA9488A8}"/>
              </a:ext>
            </a:extLst>
          </p:cNvPr>
          <p:cNvGrpSpPr/>
          <p:nvPr/>
        </p:nvGrpSpPr>
        <p:grpSpPr>
          <a:xfrm>
            <a:off x="7376313" y="4399943"/>
            <a:ext cx="468423" cy="267213"/>
            <a:chOff x="859800" y="4133825"/>
            <a:chExt cx="700603" cy="399600"/>
          </a:xfrm>
        </p:grpSpPr>
        <p:sp>
          <p:nvSpPr>
            <p:cNvPr id="39" name="Google Shape;300;p40">
              <a:extLst>
                <a:ext uri="{FF2B5EF4-FFF2-40B4-BE49-F238E27FC236}">
                  <a16:creationId xmlns:a16="http://schemas.microsoft.com/office/drawing/2014/main" id="{23D34FC0-14CB-4B92-8936-7A5861EA3E83}"/>
                </a:ext>
              </a:extLst>
            </p:cNvPr>
            <p:cNvSpPr/>
            <p:nvPr/>
          </p:nvSpPr>
          <p:spPr>
            <a:xfrm rot="8097417">
              <a:off x="1219729" y="4192451"/>
              <a:ext cx="282348" cy="282348"/>
            </a:xfrm>
            <a:prstGeom prst="halfFrame">
              <a:avLst>
                <a:gd name="adj1" fmla="val 7482"/>
                <a:gd name="adj2" fmla="val 7464"/>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301;p40">
              <a:extLst>
                <a:ext uri="{FF2B5EF4-FFF2-40B4-BE49-F238E27FC236}">
                  <a16:creationId xmlns:a16="http://schemas.microsoft.com/office/drawing/2014/main" id="{4C73C0DB-674C-44CD-895C-4477CC8FF9E2}"/>
                </a:ext>
              </a:extLst>
            </p:cNvPr>
            <p:cNvCxnSpPr/>
            <p:nvPr/>
          </p:nvCxnSpPr>
          <p:spPr>
            <a:xfrm>
              <a:off x="859800" y="4333625"/>
              <a:ext cx="667800" cy="0"/>
            </a:xfrm>
            <a:prstGeom prst="straightConnector1">
              <a:avLst/>
            </a:prstGeom>
            <a:noFill/>
            <a:ln w="28575" cap="flat" cmpd="sng">
              <a:solidFill>
                <a:schemeClr val="dk1"/>
              </a:solidFill>
              <a:prstDash val="solid"/>
              <a:round/>
              <a:headEnd type="none" w="med" len="med"/>
              <a:tailEnd type="none" w="med" len="med"/>
            </a:ln>
          </p:spPr>
        </p:cxn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6"/>
          <p:cNvSpPr txBox="1">
            <a:spLocks noGrp="1"/>
          </p:cNvSpPr>
          <p:nvPr>
            <p:ph type="ctrTitle" idx="3"/>
          </p:nvPr>
        </p:nvSpPr>
        <p:spPr>
          <a:xfrm>
            <a:off x="5665876" y="1682850"/>
            <a:ext cx="2763600" cy="577800"/>
          </a:xfrm>
          <a:prstGeom prst="rect">
            <a:avLst/>
          </a:prstGeom>
        </p:spPr>
        <p:txBody>
          <a:bodyPr spcFirstLastPara="1" wrap="square" lIns="91425" tIns="192000" rIns="91425" bIns="91425" anchor="t" anchorCtr="0">
            <a:noAutofit/>
          </a:bodyPr>
          <a:lstStyle/>
          <a:p>
            <a:pPr marL="0" lvl="0" indent="0" algn="l" rtl="0">
              <a:spcBef>
                <a:spcPts val="0"/>
              </a:spcBef>
              <a:spcAft>
                <a:spcPts val="0"/>
              </a:spcAft>
              <a:buNone/>
            </a:pPr>
            <a:r>
              <a:rPr lang="en" dirty="0"/>
              <a:t>Netflix’s “Because you watched…”</a:t>
            </a:r>
            <a:endParaRPr dirty="0"/>
          </a:p>
        </p:txBody>
      </p:sp>
      <p:sp>
        <p:nvSpPr>
          <p:cNvPr id="233" name="Google Shape;233;p36"/>
          <p:cNvSpPr txBox="1">
            <a:spLocks noGrp="1"/>
          </p:cNvSpPr>
          <p:nvPr>
            <p:ph type="title" idx="5"/>
          </p:nvPr>
        </p:nvSpPr>
        <p:spPr>
          <a:xfrm>
            <a:off x="4883475" y="1722750"/>
            <a:ext cx="860700" cy="576000"/>
          </a:xfrm>
          <a:prstGeom prst="rect">
            <a:avLst/>
          </a:prstGeom>
        </p:spPr>
        <p:txBody>
          <a:bodyPr spcFirstLastPara="1" wrap="square" lIns="91425" tIns="118850" rIns="91425" bIns="91425" anchor="t" anchorCtr="0">
            <a:noAutofit/>
          </a:bodyPr>
          <a:lstStyle/>
          <a:p>
            <a:pPr marL="0" lvl="0" indent="0" algn="ctr" rtl="0">
              <a:spcBef>
                <a:spcPts val="0"/>
              </a:spcBef>
              <a:spcAft>
                <a:spcPts val="0"/>
              </a:spcAft>
              <a:buNone/>
            </a:pPr>
            <a:r>
              <a:rPr lang="en"/>
              <a:t>02</a:t>
            </a:r>
            <a:endParaRPr/>
          </a:p>
        </p:txBody>
      </p:sp>
      <p:sp>
        <p:nvSpPr>
          <p:cNvPr id="234" name="Google Shape;234;p36"/>
          <p:cNvSpPr txBox="1">
            <a:spLocks noGrp="1"/>
          </p:cNvSpPr>
          <p:nvPr>
            <p:ph type="ctrTitle" idx="13"/>
          </p:nvPr>
        </p:nvSpPr>
        <p:spPr>
          <a:xfrm>
            <a:off x="5665871" y="3471462"/>
            <a:ext cx="2763600" cy="577800"/>
          </a:xfrm>
          <a:prstGeom prst="rect">
            <a:avLst/>
          </a:prstGeom>
        </p:spPr>
        <p:txBody>
          <a:bodyPr spcFirstLastPara="1" wrap="square" lIns="91425" tIns="192000" rIns="91425" bIns="91425" anchor="t" anchorCtr="0">
            <a:noAutofit/>
          </a:bodyPr>
          <a:lstStyle/>
          <a:p>
            <a:pPr marL="0" lvl="0" indent="0" algn="l" rtl="0">
              <a:spcBef>
                <a:spcPts val="0"/>
              </a:spcBef>
              <a:spcAft>
                <a:spcPts val="0"/>
              </a:spcAft>
              <a:buNone/>
            </a:pPr>
            <a:r>
              <a:rPr lang="en" dirty="0"/>
              <a:t>Image Analysis</a:t>
            </a:r>
            <a:endParaRPr dirty="0"/>
          </a:p>
        </p:txBody>
      </p:sp>
      <p:sp>
        <p:nvSpPr>
          <p:cNvPr id="236" name="Google Shape;236;p36"/>
          <p:cNvSpPr txBox="1">
            <a:spLocks noGrp="1"/>
          </p:cNvSpPr>
          <p:nvPr>
            <p:ph type="title" idx="15"/>
          </p:nvPr>
        </p:nvSpPr>
        <p:spPr>
          <a:xfrm>
            <a:off x="4883425" y="3511350"/>
            <a:ext cx="860700" cy="576000"/>
          </a:xfrm>
          <a:prstGeom prst="rect">
            <a:avLst/>
          </a:prstGeom>
        </p:spPr>
        <p:txBody>
          <a:bodyPr spcFirstLastPara="1" wrap="square" lIns="91425" tIns="118850" rIns="91425" bIns="91425" anchor="t" anchorCtr="0">
            <a:noAutofit/>
          </a:bodyPr>
          <a:lstStyle/>
          <a:p>
            <a:pPr marL="0" lvl="0" indent="0" algn="ctr" rtl="0">
              <a:spcBef>
                <a:spcPts val="0"/>
              </a:spcBef>
              <a:spcAft>
                <a:spcPts val="0"/>
              </a:spcAft>
              <a:buNone/>
            </a:pPr>
            <a:r>
              <a:rPr lang="en"/>
              <a:t>04</a:t>
            </a:r>
            <a:endParaRPr/>
          </a:p>
        </p:txBody>
      </p:sp>
      <p:sp>
        <p:nvSpPr>
          <p:cNvPr id="237" name="Google Shape;237;p36"/>
          <p:cNvSpPr txBox="1">
            <a:spLocks noGrp="1"/>
          </p:cNvSpPr>
          <p:nvPr>
            <p:ph type="ctrTitle" idx="6"/>
          </p:nvPr>
        </p:nvSpPr>
        <p:spPr>
          <a:xfrm>
            <a:off x="1472983" y="3471453"/>
            <a:ext cx="3030300" cy="577800"/>
          </a:xfrm>
          <a:prstGeom prst="rect">
            <a:avLst/>
          </a:prstGeom>
        </p:spPr>
        <p:txBody>
          <a:bodyPr spcFirstLastPara="1" wrap="square" lIns="91425" tIns="192000" rIns="91425" bIns="91425" anchor="t" anchorCtr="0">
            <a:noAutofit/>
          </a:bodyPr>
          <a:lstStyle/>
          <a:p>
            <a:pPr marL="0" lvl="0" indent="0" algn="l" rtl="0">
              <a:spcBef>
                <a:spcPts val="0"/>
              </a:spcBef>
              <a:spcAft>
                <a:spcPts val="0"/>
              </a:spcAft>
              <a:buNone/>
            </a:pPr>
            <a:r>
              <a:rPr lang="en" dirty="0"/>
              <a:t>Sales Optimization Using Market Segmentation</a:t>
            </a:r>
            <a:endParaRPr dirty="0"/>
          </a:p>
        </p:txBody>
      </p:sp>
      <p:sp>
        <p:nvSpPr>
          <p:cNvPr id="239" name="Google Shape;239;p36"/>
          <p:cNvSpPr txBox="1">
            <a:spLocks noGrp="1"/>
          </p:cNvSpPr>
          <p:nvPr>
            <p:ph type="title" idx="8"/>
          </p:nvPr>
        </p:nvSpPr>
        <p:spPr>
          <a:xfrm>
            <a:off x="696000" y="3511350"/>
            <a:ext cx="860700" cy="576000"/>
          </a:xfrm>
          <a:prstGeom prst="rect">
            <a:avLst/>
          </a:prstGeom>
        </p:spPr>
        <p:txBody>
          <a:bodyPr spcFirstLastPara="1" wrap="square" lIns="91425" tIns="118850" rIns="91425" bIns="91425" anchor="t" anchorCtr="0">
            <a:noAutofit/>
          </a:bodyPr>
          <a:lstStyle/>
          <a:p>
            <a:pPr marL="0" lvl="0" indent="0" algn="ctr" rtl="0">
              <a:spcBef>
                <a:spcPts val="0"/>
              </a:spcBef>
              <a:spcAft>
                <a:spcPts val="0"/>
              </a:spcAft>
              <a:buNone/>
            </a:pPr>
            <a:r>
              <a:rPr lang="en"/>
              <a:t>03</a:t>
            </a:r>
            <a:endParaRPr/>
          </a:p>
        </p:txBody>
      </p:sp>
      <p:sp>
        <p:nvSpPr>
          <p:cNvPr id="240" name="Google Shape;240;p36"/>
          <p:cNvSpPr txBox="1">
            <a:spLocks noGrp="1"/>
          </p:cNvSpPr>
          <p:nvPr>
            <p:ph type="ctrTitle" idx="9"/>
          </p:nvPr>
        </p:nvSpPr>
        <p:spPr>
          <a:xfrm>
            <a:off x="723600" y="449250"/>
            <a:ext cx="7696800" cy="5778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DBSCAN APPLICATIONS </a:t>
            </a:r>
            <a:endParaRPr dirty="0"/>
          </a:p>
        </p:txBody>
      </p:sp>
      <p:sp>
        <p:nvSpPr>
          <p:cNvPr id="241" name="Google Shape;241;p36"/>
          <p:cNvSpPr txBox="1">
            <a:spLocks noGrp="1"/>
          </p:cNvSpPr>
          <p:nvPr>
            <p:ph type="ctrTitle"/>
          </p:nvPr>
        </p:nvSpPr>
        <p:spPr>
          <a:xfrm>
            <a:off x="1472974" y="1682850"/>
            <a:ext cx="3028200" cy="577800"/>
          </a:xfrm>
          <a:prstGeom prst="rect">
            <a:avLst/>
          </a:prstGeom>
        </p:spPr>
        <p:txBody>
          <a:bodyPr spcFirstLastPara="1" wrap="square" lIns="91425" tIns="192000" rIns="91425" bIns="91425" anchor="t" anchorCtr="0">
            <a:noAutofit/>
          </a:bodyPr>
          <a:lstStyle/>
          <a:p>
            <a:pPr marL="0" lvl="0" indent="0" algn="l" rtl="0">
              <a:spcBef>
                <a:spcPts val="0"/>
              </a:spcBef>
              <a:spcAft>
                <a:spcPts val="0"/>
              </a:spcAft>
              <a:buNone/>
            </a:pPr>
            <a:r>
              <a:rPr lang="en" dirty="0"/>
              <a:t>Credit-Card Fraud Detection</a:t>
            </a:r>
            <a:endParaRPr dirty="0"/>
          </a:p>
        </p:txBody>
      </p:sp>
      <p:sp>
        <p:nvSpPr>
          <p:cNvPr id="243" name="Google Shape;243;p36"/>
          <p:cNvSpPr txBox="1">
            <a:spLocks noGrp="1"/>
          </p:cNvSpPr>
          <p:nvPr>
            <p:ph type="title" idx="2"/>
          </p:nvPr>
        </p:nvSpPr>
        <p:spPr>
          <a:xfrm>
            <a:off x="696000" y="1722750"/>
            <a:ext cx="860700" cy="576000"/>
          </a:xfrm>
          <a:prstGeom prst="rect">
            <a:avLst/>
          </a:prstGeom>
        </p:spPr>
        <p:txBody>
          <a:bodyPr spcFirstLastPara="1" wrap="square" lIns="91425" tIns="118850" rIns="91425" bIns="91425" anchor="t"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61"/>
          <p:cNvSpPr txBox="1">
            <a:spLocks noGrp="1"/>
          </p:cNvSpPr>
          <p:nvPr>
            <p:ph type="title"/>
          </p:nvPr>
        </p:nvSpPr>
        <p:spPr>
          <a:xfrm>
            <a:off x="714850" y="448056"/>
            <a:ext cx="7714200" cy="621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RESOURCES</a:t>
            </a:r>
            <a:endParaRPr dirty="0"/>
          </a:p>
        </p:txBody>
      </p:sp>
      <p:sp>
        <p:nvSpPr>
          <p:cNvPr id="700" name="Google Shape;700;p61"/>
          <p:cNvSpPr/>
          <p:nvPr/>
        </p:nvSpPr>
        <p:spPr>
          <a:xfrm>
            <a:off x="5147073" y="3923566"/>
            <a:ext cx="14211" cy="1219"/>
          </a:xfrm>
          <a:custGeom>
            <a:avLst/>
            <a:gdLst/>
            <a:ahLst/>
            <a:cxnLst/>
            <a:rect l="l" t="t" r="r" b="b"/>
            <a:pathLst>
              <a:path w="1032" h="108" extrusionOk="0">
                <a:moveTo>
                  <a:pt x="1032" y="93"/>
                </a:moveTo>
                <a:cubicBezTo>
                  <a:pt x="1001" y="93"/>
                  <a:pt x="986" y="108"/>
                  <a:pt x="970" y="108"/>
                </a:cubicBezTo>
                <a:cubicBezTo>
                  <a:pt x="647" y="108"/>
                  <a:pt x="324" y="93"/>
                  <a:pt x="1" y="46"/>
                </a:cubicBezTo>
                <a:cubicBezTo>
                  <a:pt x="47" y="16"/>
                  <a:pt x="93" y="0"/>
                  <a:pt x="139" y="0"/>
                </a:cubicBezTo>
                <a:cubicBezTo>
                  <a:pt x="432" y="0"/>
                  <a:pt x="724" y="31"/>
                  <a:pt x="1032" y="93"/>
                </a:cubicBezTo>
                <a:close/>
              </a:path>
            </a:pathLst>
          </a:custGeom>
          <a:solidFill>
            <a:srgbClr val="D9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61"/>
          <p:cNvSpPr/>
          <p:nvPr/>
        </p:nvSpPr>
        <p:spPr>
          <a:xfrm>
            <a:off x="5137324" y="3923386"/>
            <a:ext cx="8923" cy="1061"/>
          </a:xfrm>
          <a:custGeom>
            <a:avLst/>
            <a:gdLst/>
            <a:ahLst/>
            <a:cxnLst/>
            <a:rect l="l" t="t" r="r" b="b"/>
            <a:pathLst>
              <a:path w="648" h="94" extrusionOk="0">
                <a:moveTo>
                  <a:pt x="647" y="62"/>
                </a:moveTo>
                <a:cubicBezTo>
                  <a:pt x="432" y="93"/>
                  <a:pt x="216" y="93"/>
                  <a:pt x="1" y="62"/>
                </a:cubicBezTo>
                <a:cubicBezTo>
                  <a:pt x="47" y="16"/>
                  <a:pt x="124" y="1"/>
                  <a:pt x="185" y="16"/>
                </a:cubicBezTo>
                <a:close/>
              </a:path>
            </a:pathLst>
          </a:custGeom>
          <a:solidFill>
            <a:srgbClr val="D9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61"/>
          <p:cNvSpPr/>
          <p:nvPr/>
        </p:nvSpPr>
        <p:spPr>
          <a:xfrm>
            <a:off x="5127369" y="3923217"/>
            <a:ext cx="5949" cy="1230"/>
          </a:xfrm>
          <a:custGeom>
            <a:avLst/>
            <a:gdLst/>
            <a:ahLst/>
            <a:cxnLst/>
            <a:rect l="l" t="t" r="r" b="b"/>
            <a:pathLst>
              <a:path w="432" h="109" extrusionOk="0">
                <a:moveTo>
                  <a:pt x="431" y="62"/>
                </a:moveTo>
                <a:cubicBezTo>
                  <a:pt x="293" y="108"/>
                  <a:pt x="139" y="108"/>
                  <a:pt x="0" y="77"/>
                </a:cubicBezTo>
                <a:cubicBezTo>
                  <a:pt x="139" y="0"/>
                  <a:pt x="293" y="47"/>
                  <a:pt x="431" y="62"/>
                </a:cubicBezTo>
                <a:close/>
              </a:path>
            </a:pathLst>
          </a:custGeom>
          <a:solidFill>
            <a:srgbClr val="D9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61"/>
          <p:cNvSpPr/>
          <p:nvPr/>
        </p:nvSpPr>
        <p:spPr>
          <a:xfrm>
            <a:off x="5118460" y="3923386"/>
            <a:ext cx="4888" cy="1061"/>
          </a:xfrm>
          <a:custGeom>
            <a:avLst/>
            <a:gdLst/>
            <a:ahLst/>
            <a:cxnLst/>
            <a:rect l="l" t="t" r="r" b="b"/>
            <a:pathLst>
              <a:path w="355" h="94" extrusionOk="0">
                <a:moveTo>
                  <a:pt x="355" y="62"/>
                </a:moveTo>
                <a:cubicBezTo>
                  <a:pt x="232" y="78"/>
                  <a:pt x="124" y="93"/>
                  <a:pt x="1" y="78"/>
                </a:cubicBezTo>
                <a:cubicBezTo>
                  <a:pt x="124" y="1"/>
                  <a:pt x="232" y="47"/>
                  <a:pt x="355" y="62"/>
                </a:cubicBezTo>
                <a:close/>
              </a:path>
            </a:pathLst>
          </a:custGeom>
          <a:solidFill>
            <a:srgbClr val="FAF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61"/>
          <p:cNvSpPr/>
          <p:nvPr/>
        </p:nvSpPr>
        <p:spPr>
          <a:xfrm>
            <a:off x="5082438" y="3927380"/>
            <a:ext cx="2974" cy="1061"/>
          </a:xfrm>
          <a:custGeom>
            <a:avLst/>
            <a:gdLst/>
            <a:ahLst/>
            <a:cxnLst/>
            <a:rect l="l" t="t" r="r" b="b"/>
            <a:pathLst>
              <a:path w="216" h="94" extrusionOk="0">
                <a:moveTo>
                  <a:pt x="216" y="32"/>
                </a:moveTo>
                <a:cubicBezTo>
                  <a:pt x="154" y="78"/>
                  <a:pt x="77" y="93"/>
                  <a:pt x="0" y="62"/>
                </a:cubicBezTo>
                <a:cubicBezTo>
                  <a:pt x="46" y="16"/>
                  <a:pt x="139" y="1"/>
                  <a:pt x="216" y="32"/>
                </a:cubicBezTo>
                <a:close/>
              </a:path>
            </a:pathLst>
          </a:custGeom>
          <a:solidFill>
            <a:srgbClr val="D9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61"/>
          <p:cNvSpPr/>
          <p:nvPr/>
        </p:nvSpPr>
        <p:spPr>
          <a:xfrm>
            <a:off x="5068241" y="3929468"/>
            <a:ext cx="2974" cy="1050"/>
          </a:xfrm>
          <a:custGeom>
            <a:avLst/>
            <a:gdLst/>
            <a:ahLst/>
            <a:cxnLst/>
            <a:rect l="l" t="t" r="r" b="b"/>
            <a:pathLst>
              <a:path w="216" h="93" extrusionOk="0">
                <a:moveTo>
                  <a:pt x="216" y="31"/>
                </a:moveTo>
                <a:cubicBezTo>
                  <a:pt x="154" y="77"/>
                  <a:pt x="77" y="93"/>
                  <a:pt x="0" y="77"/>
                </a:cubicBezTo>
                <a:cubicBezTo>
                  <a:pt x="62" y="16"/>
                  <a:pt x="139" y="0"/>
                  <a:pt x="216" y="31"/>
                </a:cubicBezTo>
                <a:close/>
              </a:path>
            </a:pathLst>
          </a:custGeom>
          <a:solidFill>
            <a:srgbClr val="D9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61"/>
          <p:cNvSpPr/>
          <p:nvPr/>
        </p:nvSpPr>
        <p:spPr>
          <a:xfrm>
            <a:off x="5086459" y="3926861"/>
            <a:ext cx="2988" cy="880"/>
          </a:xfrm>
          <a:custGeom>
            <a:avLst/>
            <a:gdLst/>
            <a:ahLst/>
            <a:cxnLst/>
            <a:rect l="l" t="t" r="r" b="b"/>
            <a:pathLst>
              <a:path w="217" h="78" extrusionOk="0">
                <a:moveTo>
                  <a:pt x="216" y="31"/>
                </a:moveTo>
                <a:cubicBezTo>
                  <a:pt x="139" y="62"/>
                  <a:pt x="62" y="78"/>
                  <a:pt x="1" y="62"/>
                </a:cubicBezTo>
                <a:cubicBezTo>
                  <a:pt x="62" y="1"/>
                  <a:pt x="139" y="16"/>
                  <a:pt x="216" y="31"/>
                </a:cubicBezTo>
                <a:close/>
              </a:path>
            </a:pathLst>
          </a:custGeom>
          <a:solidFill>
            <a:srgbClr val="D9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61"/>
          <p:cNvSpPr/>
          <p:nvPr/>
        </p:nvSpPr>
        <p:spPr>
          <a:xfrm>
            <a:off x="5090493" y="3926173"/>
            <a:ext cx="2974" cy="869"/>
          </a:xfrm>
          <a:custGeom>
            <a:avLst/>
            <a:gdLst/>
            <a:ahLst/>
            <a:cxnLst/>
            <a:rect l="l" t="t" r="r" b="b"/>
            <a:pathLst>
              <a:path w="216" h="77" extrusionOk="0">
                <a:moveTo>
                  <a:pt x="216" y="46"/>
                </a:moveTo>
                <a:cubicBezTo>
                  <a:pt x="139" y="62"/>
                  <a:pt x="77" y="77"/>
                  <a:pt x="0" y="77"/>
                </a:cubicBezTo>
                <a:cubicBezTo>
                  <a:pt x="62" y="0"/>
                  <a:pt x="123" y="15"/>
                  <a:pt x="216" y="46"/>
                </a:cubicBezTo>
                <a:close/>
              </a:path>
            </a:pathLst>
          </a:custGeom>
          <a:solidFill>
            <a:srgbClr val="D9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61"/>
          <p:cNvSpPr/>
          <p:nvPr/>
        </p:nvSpPr>
        <p:spPr>
          <a:xfrm>
            <a:off x="5094308" y="3925823"/>
            <a:ext cx="2974" cy="880"/>
          </a:xfrm>
          <a:custGeom>
            <a:avLst/>
            <a:gdLst/>
            <a:ahLst/>
            <a:cxnLst/>
            <a:rect l="l" t="t" r="r" b="b"/>
            <a:pathLst>
              <a:path w="216" h="78" extrusionOk="0">
                <a:moveTo>
                  <a:pt x="216" y="31"/>
                </a:moveTo>
                <a:cubicBezTo>
                  <a:pt x="154" y="62"/>
                  <a:pt x="77" y="77"/>
                  <a:pt x="0" y="62"/>
                </a:cubicBezTo>
                <a:cubicBezTo>
                  <a:pt x="62" y="16"/>
                  <a:pt x="154" y="0"/>
                  <a:pt x="216" y="31"/>
                </a:cubicBezTo>
                <a:close/>
              </a:path>
            </a:pathLst>
          </a:custGeom>
          <a:solidFill>
            <a:srgbClr val="D9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61"/>
          <p:cNvSpPr/>
          <p:nvPr/>
        </p:nvSpPr>
        <p:spPr>
          <a:xfrm>
            <a:off x="5103423" y="3924774"/>
            <a:ext cx="2974" cy="1061"/>
          </a:xfrm>
          <a:custGeom>
            <a:avLst/>
            <a:gdLst/>
            <a:ahLst/>
            <a:cxnLst/>
            <a:rect l="l" t="t" r="r" b="b"/>
            <a:pathLst>
              <a:path w="216" h="94" extrusionOk="0">
                <a:moveTo>
                  <a:pt x="216" y="32"/>
                </a:moveTo>
                <a:cubicBezTo>
                  <a:pt x="154" y="78"/>
                  <a:pt x="77" y="93"/>
                  <a:pt x="0" y="78"/>
                </a:cubicBezTo>
                <a:cubicBezTo>
                  <a:pt x="62" y="16"/>
                  <a:pt x="139" y="1"/>
                  <a:pt x="216" y="32"/>
                </a:cubicBezTo>
                <a:close/>
              </a:path>
            </a:pathLst>
          </a:custGeom>
          <a:solidFill>
            <a:srgbClr val="D9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1"/>
          <p:cNvSpPr/>
          <p:nvPr/>
        </p:nvSpPr>
        <p:spPr>
          <a:xfrm>
            <a:off x="5112525" y="3923905"/>
            <a:ext cx="2768" cy="880"/>
          </a:xfrm>
          <a:custGeom>
            <a:avLst/>
            <a:gdLst/>
            <a:ahLst/>
            <a:cxnLst/>
            <a:rect l="l" t="t" r="r" b="b"/>
            <a:pathLst>
              <a:path w="201" h="78" extrusionOk="0">
                <a:moveTo>
                  <a:pt x="201" y="32"/>
                </a:moveTo>
                <a:cubicBezTo>
                  <a:pt x="139" y="63"/>
                  <a:pt x="62" y="78"/>
                  <a:pt x="1" y="63"/>
                </a:cubicBezTo>
                <a:cubicBezTo>
                  <a:pt x="47" y="16"/>
                  <a:pt x="124" y="1"/>
                  <a:pt x="201" y="32"/>
                </a:cubicBezTo>
                <a:close/>
              </a:path>
            </a:pathLst>
          </a:custGeom>
          <a:solidFill>
            <a:srgbClr val="FAF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61"/>
          <p:cNvSpPr/>
          <p:nvPr/>
        </p:nvSpPr>
        <p:spPr>
          <a:xfrm>
            <a:off x="5166998" y="3923905"/>
            <a:ext cx="2974" cy="880"/>
          </a:xfrm>
          <a:custGeom>
            <a:avLst/>
            <a:gdLst/>
            <a:ahLst/>
            <a:cxnLst/>
            <a:rect l="l" t="t" r="r" b="b"/>
            <a:pathLst>
              <a:path w="216" h="78" extrusionOk="0">
                <a:moveTo>
                  <a:pt x="216" y="78"/>
                </a:moveTo>
                <a:lnTo>
                  <a:pt x="0" y="63"/>
                </a:lnTo>
                <a:cubicBezTo>
                  <a:pt x="62" y="1"/>
                  <a:pt x="170" y="1"/>
                  <a:pt x="216" y="78"/>
                </a:cubicBezTo>
                <a:close/>
              </a:path>
            </a:pathLst>
          </a:custGeom>
          <a:solidFill>
            <a:srgbClr val="FAF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61"/>
          <p:cNvSpPr/>
          <p:nvPr/>
        </p:nvSpPr>
        <p:spPr>
          <a:xfrm>
            <a:off x="5072262" y="3928949"/>
            <a:ext cx="2768" cy="880"/>
          </a:xfrm>
          <a:custGeom>
            <a:avLst/>
            <a:gdLst/>
            <a:ahLst/>
            <a:cxnLst/>
            <a:rect l="l" t="t" r="r" b="b"/>
            <a:pathLst>
              <a:path w="201" h="78" extrusionOk="0">
                <a:moveTo>
                  <a:pt x="201" y="31"/>
                </a:moveTo>
                <a:cubicBezTo>
                  <a:pt x="139" y="62"/>
                  <a:pt x="62" y="77"/>
                  <a:pt x="1" y="62"/>
                </a:cubicBezTo>
                <a:cubicBezTo>
                  <a:pt x="47" y="16"/>
                  <a:pt x="139" y="0"/>
                  <a:pt x="201" y="31"/>
                </a:cubicBezTo>
                <a:close/>
              </a:path>
            </a:pathLst>
          </a:custGeom>
          <a:solidFill>
            <a:srgbClr val="D9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61"/>
          <p:cNvSpPr/>
          <p:nvPr/>
        </p:nvSpPr>
        <p:spPr>
          <a:xfrm>
            <a:off x="5177587" y="3927211"/>
            <a:ext cx="1928" cy="880"/>
          </a:xfrm>
          <a:custGeom>
            <a:avLst/>
            <a:gdLst/>
            <a:ahLst/>
            <a:cxnLst/>
            <a:rect l="l" t="t" r="r" b="b"/>
            <a:pathLst>
              <a:path w="140" h="78" extrusionOk="0">
                <a:moveTo>
                  <a:pt x="139" y="77"/>
                </a:moveTo>
                <a:cubicBezTo>
                  <a:pt x="78" y="77"/>
                  <a:pt x="32" y="47"/>
                  <a:pt x="1" y="0"/>
                </a:cubicBezTo>
                <a:cubicBezTo>
                  <a:pt x="62" y="0"/>
                  <a:pt x="109" y="31"/>
                  <a:pt x="139" y="77"/>
                </a:cubicBezTo>
                <a:close/>
              </a:path>
            </a:pathLst>
          </a:custGeom>
          <a:solidFill>
            <a:srgbClr val="D9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61"/>
          <p:cNvSpPr/>
          <p:nvPr/>
        </p:nvSpPr>
        <p:spPr>
          <a:xfrm>
            <a:off x="5182462" y="3929118"/>
            <a:ext cx="1721" cy="880"/>
          </a:xfrm>
          <a:custGeom>
            <a:avLst/>
            <a:gdLst/>
            <a:ahLst/>
            <a:cxnLst/>
            <a:rect l="l" t="t" r="r" b="b"/>
            <a:pathLst>
              <a:path w="125" h="78" extrusionOk="0">
                <a:moveTo>
                  <a:pt x="124" y="78"/>
                </a:moveTo>
                <a:cubicBezTo>
                  <a:pt x="78" y="78"/>
                  <a:pt x="16" y="62"/>
                  <a:pt x="1" y="1"/>
                </a:cubicBezTo>
                <a:cubicBezTo>
                  <a:pt x="47" y="1"/>
                  <a:pt x="109" y="31"/>
                  <a:pt x="124" y="78"/>
                </a:cubicBezTo>
                <a:close/>
              </a:path>
            </a:pathLst>
          </a:custGeom>
          <a:solidFill>
            <a:srgbClr val="D9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61"/>
          <p:cNvSpPr/>
          <p:nvPr/>
        </p:nvSpPr>
        <p:spPr>
          <a:xfrm>
            <a:off x="5108504" y="3924435"/>
            <a:ext cx="1914" cy="880"/>
          </a:xfrm>
          <a:custGeom>
            <a:avLst/>
            <a:gdLst/>
            <a:ahLst/>
            <a:cxnLst/>
            <a:rect l="l" t="t" r="r" b="b"/>
            <a:pathLst>
              <a:path w="139" h="78" extrusionOk="0">
                <a:moveTo>
                  <a:pt x="139" y="31"/>
                </a:moveTo>
                <a:cubicBezTo>
                  <a:pt x="108" y="62"/>
                  <a:pt x="47" y="77"/>
                  <a:pt x="0" y="62"/>
                </a:cubicBezTo>
                <a:cubicBezTo>
                  <a:pt x="31" y="16"/>
                  <a:pt x="93" y="0"/>
                  <a:pt x="139" y="31"/>
                </a:cubicBezTo>
                <a:close/>
              </a:path>
            </a:pathLst>
          </a:custGeom>
          <a:solidFill>
            <a:srgbClr val="D9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61"/>
          <p:cNvSpPr/>
          <p:nvPr/>
        </p:nvSpPr>
        <p:spPr>
          <a:xfrm>
            <a:off x="5185216" y="3930167"/>
            <a:ext cx="1928" cy="869"/>
          </a:xfrm>
          <a:custGeom>
            <a:avLst/>
            <a:gdLst/>
            <a:ahLst/>
            <a:cxnLst/>
            <a:rect l="l" t="t" r="r" b="b"/>
            <a:pathLst>
              <a:path w="140" h="77" extrusionOk="0">
                <a:moveTo>
                  <a:pt x="139" y="77"/>
                </a:moveTo>
                <a:cubicBezTo>
                  <a:pt x="78" y="77"/>
                  <a:pt x="32" y="46"/>
                  <a:pt x="1" y="0"/>
                </a:cubicBezTo>
                <a:cubicBezTo>
                  <a:pt x="63" y="0"/>
                  <a:pt x="109" y="31"/>
                  <a:pt x="139" y="77"/>
                </a:cubicBezTo>
                <a:close/>
              </a:path>
            </a:pathLst>
          </a:custGeom>
          <a:solidFill>
            <a:srgbClr val="D9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61"/>
          <p:cNvSpPr/>
          <p:nvPr/>
        </p:nvSpPr>
        <p:spPr>
          <a:xfrm>
            <a:off x="5099389" y="3925304"/>
            <a:ext cx="2134" cy="880"/>
          </a:xfrm>
          <a:custGeom>
            <a:avLst/>
            <a:gdLst/>
            <a:ahLst/>
            <a:cxnLst/>
            <a:rect l="l" t="t" r="r" b="b"/>
            <a:pathLst>
              <a:path w="155" h="78" extrusionOk="0">
                <a:moveTo>
                  <a:pt x="155" y="31"/>
                </a:moveTo>
                <a:cubicBezTo>
                  <a:pt x="108" y="62"/>
                  <a:pt x="47" y="77"/>
                  <a:pt x="1" y="62"/>
                </a:cubicBezTo>
                <a:cubicBezTo>
                  <a:pt x="31" y="15"/>
                  <a:pt x="93" y="0"/>
                  <a:pt x="155" y="31"/>
                </a:cubicBezTo>
                <a:close/>
              </a:path>
            </a:pathLst>
          </a:custGeom>
          <a:solidFill>
            <a:srgbClr val="D9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61"/>
          <p:cNvSpPr/>
          <p:nvPr/>
        </p:nvSpPr>
        <p:spPr>
          <a:xfrm>
            <a:off x="5079257" y="3927899"/>
            <a:ext cx="2134" cy="1061"/>
          </a:xfrm>
          <a:custGeom>
            <a:avLst/>
            <a:gdLst/>
            <a:ahLst/>
            <a:cxnLst/>
            <a:rect l="l" t="t" r="r" b="b"/>
            <a:pathLst>
              <a:path w="155" h="94" extrusionOk="0">
                <a:moveTo>
                  <a:pt x="154" y="32"/>
                </a:moveTo>
                <a:cubicBezTo>
                  <a:pt x="124" y="78"/>
                  <a:pt x="62" y="93"/>
                  <a:pt x="0" y="78"/>
                </a:cubicBezTo>
                <a:cubicBezTo>
                  <a:pt x="47" y="32"/>
                  <a:pt x="108" y="1"/>
                  <a:pt x="154" y="32"/>
                </a:cubicBezTo>
                <a:close/>
              </a:path>
            </a:pathLst>
          </a:custGeom>
          <a:solidFill>
            <a:srgbClr val="D9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61"/>
          <p:cNvSpPr/>
          <p:nvPr/>
        </p:nvSpPr>
        <p:spPr>
          <a:xfrm>
            <a:off x="5065267" y="3930167"/>
            <a:ext cx="1928" cy="869"/>
          </a:xfrm>
          <a:custGeom>
            <a:avLst/>
            <a:gdLst/>
            <a:ahLst/>
            <a:cxnLst/>
            <a:rect l="l" t="t" r="r" b="b"/>
            <a:pathLst>
              <a:path w="140" h="77" extrusionOk="0">
                <a:moveTo>
                  <a:pt x="139" y="31"/>
                </a:moveTo>
                <a:cubicBezTo>
                  <a:pt x="108" y="62"/>
                  <a:pt x="47" y="77"/>
                  <a:pt x="1" y="62"/>
                </a:cubicBezTo>
                <a:cubicBezTo>
                  <a:pt x="31" y="15"/>
                  <a:pt x="93" y="0"/>
                  <a:pt x="139" y="31"/>
                </a:cubicBezTo>
                <a:close/>
              </a:path>
            </a:pathLst>
          </a:custGeom>
          <a:solidFill>
            <a:srgbClr val="D9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61"/>
          <p:cNvSpPr/>
          <p:nvPr/>
        </p:nvSpPr>
        <p:spPr>
          <a:xfrm>
            <a:off x="5171873" y="3925304"/>
            <a:ext cx="1074" cy="530"/>
          </a:xfrm>
          <a:custGeom>
            <a:avLst/>
            <a:gdLst/>
            <a:ahLst/>
            <a:cxnLst/>
            <a:rect l="l" t="t" r="r" b="b"/>
            <a:pathLst>
              <a:path w="78" h="47" extrusionOk="0">
                <a:moveTo>
                  <a:pt x="77" y="31"/>
                </a:moveTo>
                <a:cubicBezTo>
                  <a:pt x="47" y="46"/>
                  <a:pt x="16" y="15"/>
                  <a:pt x="0" y="0"/>
                </a:cubicBezTo>
                <a:close/>
              </a:path>
            </a:pathLst>
          </a:custGeom>
          <a:solidFill>
            <a:srgbClr val="FAF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61"/>
          <p:cNvSpPr/>
          <p:nvPr/>
        </p:nvSpPr>
        <p:spPr>
          <a:xfrm>
            <a:off x="5180341" y="3928080"/>
            <a:ext cx="1074" cy="700"/>
          </a:xfrm>
          <a:custGeom>
            <a:avLst/>
            <a:gdLst/>
            <a:ahLst/>
            <a:cxnLst/>
            <a:rect l="l" t="t" r="r" b="b"/>
            <a:pathLst>
              <a:path w="78" h="62" extrusionOk="0">
                <a:moveTo>
                  <a:pt x="78" y="47"/>
                </a:moveTo>
                <a:cubicBezTo>
                  <a:pt x="47" y="62"/>
                  <a:pt x="16" y="47"/>
                  <a:pt x="1" y="16"/>
                </a:cubicBezTo>
                <a:cubicBezTo>
                  <a:pt x="32" y="0"/>
                  <a:pt x="63" y="16"/>
                  <a:pt x="78" y="47"/>
                </a:cubicBezTo>
                <a:close/>
              </a:path>
            </a:pathLst>
          </a:custGeom>
          <a:solidFill>
            <a:srgbClr val="D9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61"/>
          <p:cNvSpPr/>
          <p:nvPr/>
        </p:nvSpPr>
        <p:spPr>
          <a:xfrm>
            <a:off x="5076503" y="3928768"/>
            <a:ext cx="1074" cy="361"/>
          </a:xfrm>
          <a:custGeom>
            <a:avLst/>
            <a:gdLst/>
            <a:ahLst/>
            <a:cxnLst/>
            <a:rect l="l" t="t" r="r" b="b"/>
            <a:pathLst>
              <a:path w="78" h="32" extrusionOk="0">
                <a:moveTo>
                  <a:pt x="77" y="1"/>
                </a:moveTo>
                <a:cubicBezTo>
                  <a:pt x="62" y="32"/>
                  <a:pt x="16" y="32"/>
                  <a:pt x="0" y="32"/>
                </a:cubicBezTo>
                <a:close/>
              </a:path>
            </a:pathLst>
          </a:custGeom>
          <a:solidFill>
            <a:srgbClr val="FAF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61"/>
          <p:cNvSpPr txBox="1">
            <a:spLocks noGrp="1"/>
          </p:cNvSpPr>
          <p:nvPr>
            <p:ph type="subTitle" idx="1"/>
          </p:nvPr>
        </p:nvSpPr>
        <p:spPr>
          <a:xfrm>
            <a:off x="-50" y="1219053"/>
            <a:ext cx="9144000" cy="3682664"/>
          </a:xfrm>
          <a:prstGeom prst="rect">
            <a:avLst/>
          </a:prstGeom>
        </p:spPr>
        <p:txBody>
          <a:bodyPr spcFirstLastPara="1" wrap="square" lIns="91425" tIns="91425" rIns="91425" bIns="91425" anchor="t" anchorCtr="0">
            <a:noAutofit/>
          </a:bodyPr>
          <a:lstStyle/>
          <a:p>
            <a:pPr marL="152400" lvl="0" indent="0" algn="l" rtl="0">
              <a:spcBef>
                <a:spcPts val="0"/>
              </a:spcBef>
              <a:spcAft>
                <a:spcPts val="0"/>
              </a:spcAft>
              <a:buSzPts val="1200"/>
              <a:buNone/>
            </a:pPr>
            <a:endParaRPr lang="en-IN" sz="1400" dirty="0">
              <a:solidFill>
                <a:schemeClr val="dk1"/>
              </a:solidFill>
              <a:uFill>
                <a:noFill/>
              </a:uFill>
              <a:hlinkClick r:id="rId3">
                <a:extLst>
                  <a:ext uri="{A12FA001-AC4F-418D-AE19-62706E023703}">
                    <ahyp:hlinkClr xmlns:ahyp="http://schemas.microsoft.com/office/drawing/2018/hyperlinkcolor" val="tx"/>
                  </a:ext>
                </a:extLst>
              </a:hlinkClick>
            </a:endParaRPr>
          </a:p>
          <a:p>
            <a:pPr marL="0" indent="0">
              <a:lnSpc>
                <a:spcPct val="100000"/>
              </a:lnSpc>
              <a:spcBef>
                <a:spcPts val="300"/>
              </a:spcBef>
              <a:buClr>
                <a:schemeClr val="dk1"/>
              </a:buClr>
              <a:buFont typeface="Assistant Light"/>
              <a:buNone/>
            </a:pPr>
            <a:r>
              <a:rPr lang="en-US" sz="1400" dirty="0"/>
              <a:t>Determination of Optimal Epsilon (Eps) Value on DBSCAN Algorithm to Clustering Data on Peatland Hotspots in Sumatra</a:t>
            </a:r>
          </a:p>
          <a:p>
            <a:pPr marL="0" indent="0">
              <a:lnSpc>
                <a:spcPct val="100000"/>
              </a:lnSpc>
              <a:spcBef>
                <a:spcPts val="300"/>
              </a:spcBef>
              <a:buClr>
                <a:schemeClr val="dk1"/>
              </a:buClr>
              <a:buFont typeface="Assistant Light"/>
              <a:buNone/>
            </a:pPr>
            <a:r>
              <a:rPr lang="en-US" sz="1400" dirty="0"/>
              <a:t>by Nadia Rahmah, </a:t>
            </a:r>
            <a:r>
              <a:rPr lang="en-IN" sz="1400" dirty="0"/>
              <a:t>et. al.</a:t>
            </a:r>
          </a:p>
          <a:p>
            <a:pPr marL="0" indent="0">
              <a:lnSpc>
                <a:spcPct val="100000"/>
              </a:lnSpc>
              <a:spcBef>
                <a:spcPts val="300"/>
              </a:spcBef>
              <a:buClr>
                <a:schemeClr val="dk1"/>
              </a:buClr>
              <a:buFont typeface="Assistant Light"/>
              <a:buNone/>
            </a:pPr>
            <a:r>
              <a:rPr lang="en-IN" sz="1400" dirty="0"/>
              <a:t>	DOI: doi:10.1088/1755-1315/31/1/012012</a:t>
            </a:r>
            <a:endParaRPr lang="en-US" sz="1400" dirty="0"/>
          </a:p>
          <a:p>
            <a:pPr marL="914400" lvl="2" indent="0">
              <a:lnSpc>
                <a:spcPct val="100000"/>
              </a:lnSpc>
              <a:spcBef>
                <a:spcPts val="300"/>
              </a:spcBef>
              <a:buClr>
                <a:schemeClr val="dk1"/>
              </a:buClr>
              <a:buFont typeface="Assistant Light"/>
              <a:buNone/>
            </a:pPr>
            <a:endParaRPr lang="fi-FI" u="sng" dirty="0"/>
          </a:p>
          <a:p>
            <a:pPr marL="914400" lvl="2" indent="0">
              <a:lnSpc>
                <a:spcPct val="100000"/>
              </a:lnSpc>
              <a:spcBef>
                <a:spcPts val="300"/>
              </a:spcBef>
              <a:buClr>
                <a:schemeClr val="dk1"/>
              </a:buClr>
              <a:buFont typeface="Assistant Light"/>
              <a:buNone/>
            </a:pPr>
            <a:endParaRPr lang="fi-FI" u="sng" dirty="0"/>
          </a:p>
          <a:p>
            <a:pPr marL="914400" lvl="2" indent="0">
              <a:lnSpc>
                <a:spcPct val="100000"/>
              </a:lnSpc>
              <a:spcBef>
                <a:spcPts val="300"/>
              </a:spcBef>
              <a:buClr>
                <a:schemeClr val="dk1"/>
              </a:buClr>
              <a:buFont typeface="Assistant Light"/>
              <a:buNone/>
            </a:pPr>
            <a:endParaRPr lang="fi-FI" u="sng" dirty="0"/>
          </a:p>
          <a:p>
            <a:pPr marL="914400" lvl="2" indent="0">
              <a:lnSpc>
                <a:spcPct val="100000"/>
              </a:lnSpc>
              <a:spcBef>
                <a:spcPts val="300"/>
              </a:spcBef>
              <a:buClr>
                <a:schemeClr val="dk1"/>
              </a:buClr>
              <a:buFont typeface="Assistant Light"/>
              <a:buNone/>
            </a:pPr>
            <a:endParaRPr lang="en-US" dirty="0"/>
          </a:p>
          <a:p>
            <a:pPr marL="0" indent="0">
              <a:lnSpc>
                <a:spcPct val="100000"/>
              </a:lnSpc>
              <a:spcBef>
                <a:spcPts val="300"/>
              </a:spcBef>
              <a:buClr>
                <a:schemeClr val="dk1"/>
              </a:buClr>
              <a:buFont typeface="Assistant Light"/>
              <a:buNone/>
            </a:pPr>
            <a:endParaRPr lang="en-US" sz="1400" dirty="0"/>
          </a:p>
          <a:p>
            <a:pPr marL="0" indent="0">
              <a:lnSpc>
                <a:spcPct val="100000"/>
              </a:lnSpc>
              <a:spcBef>
                <a:spcPts val="300"/>
              </a:spcBef>
              <a:buClr>
                <a:schemeClr val="dk1"/>
              </a:buClr>
              <a:buFont typeface="Assistant Light"/>
              <a:buNone/>
            </a:pPr>
            <a:endParaRPr lang="en-US" sz="1400" dirty="0"/>
          </a:p>
          <a:p>
            <a:pPr marL="152400" lvl="0" indent="0" algn="l" rtl="0">
              <a:spcBef>
                <a:spcPts val="0"/>
              </a:spcBef>
              <a:spcAft>
                <a:spcPts val="0"/>
              </a:spcAft>
              <a:buSzPts val="1200"/>
              <a:buNone/>
            </a:pPr>
            <a:endParaRPr lang="en-IN" sz="1400" dirty="0">
              <a:solidFill>
                <a:schemeClr val="dk1"/>
              </a:solidFill>
              <a:uFill>
                <a:noFill/>
              </a:uFill>
              <a:hlinkClick r:id="rId3">
                <a:extLst>
                  <a:ext uri="{A12FA001-AC4F-418D-AE19-62706E023703}">
                    <ahyp:hlinkClr xmlns:ahyp="http://schemas.microsoft.com/office/drawing/2018/hyperlinkcolor" val="tx"/>
                  </a:ext>
                </a:extLst>
              </a:hlinkClick>
            </a:endParaRPr>
          </a:p>
          <a:p>
            <a:pPr marL="152400" lvl="0" indent="0" algn="l" rtl="0">
              <a:spcBef>
                <a:spcPts val="0"/>
              </a:spcBef>
              <a:spcAft>
                <a:spcPts val="0"/>
              </a:spcAft>
              <a:buSzPts val="1200"/>
              <a:buNone/>
            </a:pPr>
            <a:endParaRPr lang="en-IN" sz="1400" dirty="0">
              <a:solidFill>
                <a:schemeClr val="dk1"/>
              </a:solidFill>
              <a:uFill>
                <a:noFill/>
              </a:uFill>
              <a:hlinkClick r:id="rId3">
                <a:extLst>
                  <a:ext uri="{A12FA001-AC4F-418D-AE19-62706E023703}">
                    <ahyp:hlinkClr xmlns:ahyp="http://schemas.microsoft.com/office/drawing/2018/hyperlinkcolor" val="tx"/>
                  </a:ext>
                </a:extLst>
              </a:hlinkClick>
            </a:endParaRPr>
          </a:p>
          <a:p>
            <a:pPr marL="152400" lvl="0" indent="0" algn="l" rtl="0">
              <a:spcBef>
                <a:spcPts val="0"/>
              </a:spcBef>
              <a:spcAft>
                <a:spcPts val="0"/>
              </a:spcAft>
              <a:buSzPts val="1200"/>
              <a:buNone/>
            </a:pPr>
            <a:endParaRPr lang="en-IN" sz="1400" dirty="0">
              <a:solidFill>
                <a:schemeClr val="dk1"/>
              </a:solidFill>
              <a:uFill>
                <a:noFill/>
              </a:uFill>
              <a:hlinkClick r:id="rId3">
                <a:extLst>
                  <a:ext uri="{A12FA001-AC4F-418D-AE19-62706E023703}">
                    <ahyp:hlinkClr xmlns:ahyp="http://schemas.microsoft.com/office/drawing/2018/hyperlinkcolor" val="tx"/>
                  </a:ext>
                </a:extLst>
              </a:hlinkClick>
            </a:endParaRPr>
          </a:p>
          <a:p>
            <a:pPr marL="152400" lvl="0" indent="0" algn="l" rtl="0">
              <a:spcBef>
                <a:spcPts val="0"/>
              </a:spcBef>
              <a:spcAft>
                <a:spcPts val="0"/>
              </a:spcAft>
              <a:buSzPts val="1200"/>
              <a:buNone/>
            </a:pPr>
            <a:endParaRPr lang="en-IN" sz="1400" dirty="0">
              <a:solidFill>
                <a:schemeClr val="dk1"/>
              </a:solidFill>
              <a:uFill>
                <a:noFill/>
              </a:uFill>
              <a:hlinkClick r:id="rId3">
                <a:extLst>
                  <a:ext uri="{A12FA001-AC4F-418D-AE19-62706E023703}">
                    <ahyp:hlinkClr xmlns:ahyp="http://schemas.microsoft.com/office/drawing/2018/hyperlinkcolor" val="tx"/>
                  </a:ext>
                </a:extLst>
              </a:hlinkClick>
            </a:endParaRPr>
          </a:p>
          <a:p>
            <a:pPr marL="152400" lvl="0" indent="0" algn="l" rtl="0">
              <a:spcBef>
                <a:spcPts val="0"/>
              </a:spcBef>
              <a:spcAft>
                <a:spcPts val="0"/>
              </a:spcAft>
              <a:buSzPts val="1200"/>
              <a:buNone/>
            </a:pPr>
            <a:endParaRPr lang="en-IN" sz="1400" dirty="0">
              <a:solidFill>
                <a:schemeClr val="dk1"/>
              </a:solidFill>
              <a:uFill>
                <a:noFill/>
              </a:uFill>
              <a:hlinkClick r:id="rId3">
                <a:extLst>
                  <a:ext uri="{A12FA001-AC4F-418D-AE19-62706E023703}">
                    <ahyp:hlinkClr xmlns:ahyp="http://schemas.microsoft.com/office/drawing/2018/hyperlinkcolor" val="tx"/>
                  </a:ext>
                </a:extLst>
              </a:hlinkClick>
            </a:endParaRPr>
          </a:p>
          <a:p>
            <a:pPr marL="152400" lvl="0" indent="0" algn="l" rtl="0">
              <a:spcBef>
                <a:spcPts val="0"/>
              </a:spcBef>
              <a:spcAft>
                <a:spcPts val="0"/>
              </a:spcAft>
              <a:buSzPts val="1200"/>
              <a:buNone/>
            </a:pPr>
            <a:endParaRPr lang="en-IN" sz="1400" dirty="0">
              <a:solidFill>
                <a:schemeClr val="dk1"/>
              </a:solidFill>
              <a:uFill>
                <a:noFill/>
              </a:uFill>
              <a:hlinkClick r:id="rId3">
                <a:extLst>
                  <a:ext uri="{A12FA001-AC4F-418D-AE19-62706E023703}">
                    <ahyp:hlinkClr xmlns:ahyp="http://schemas.microsoft.com/office/drawing/2018/hyperlinkcolor" val="tx"/>
                  </a:ext>
                </a:extLst>
              </a:hlinkClick>
            </a:endParaRPr>
          </a:p>
          <a:p>
            <a:pPr marL="152400" lvl="0" indent="0" algn="l" rtl="0">
              <a:spcBef>
                <a:spcPts val="0"/>
              </a:spcBef>
              <a:spcAft>
                <a:spcPts val="0"/>
              </a:spcAft>
              <a:buSzPts val="1200"/>
              <a:buNone/>
            </a:pPr>
            <a:endParaRPr lang="en-IN" sz="1400" dirty="0">
              <a:solidFill>
                <a:schemeClr val="dk1"/>
              </a:solidFill>
              <a:uFill>
                <a:noFill/>
              </a:uFill>
              <a:hlinkClick r:id="rId3">
                <a:extLst>
                  <a:ext uri="{A12FA001-AC4F-418D-AE19-62706E023703}">
                    <ahyp:hlinkClr xmlns:ahyp="http://schemas.microsoft.com/office/drawing/2018/hyperlinkcolor" val="tx"/>
                  </a:ext>
                </a:extLst>
              </a:hlinkClick>
            </a:endParaRPr>
          </a:p>
          <a:p>
            <a:pPr marL="152400" lvl="0" indent="0" algn="l" rtl="0">
              <a:spcBef>
                <a:spcPts val="0"/>
              </a:spcBef>
              <a:spcAft>
                <a:spcPts val="0"/>
              </a:spcAft>
              <a:buSzPts val="1200"/>
              <a:buNone/>
            </a:pPr>
            <a:endParaRPr lang="en-IN" sz="1400" dirty="0">
              <a:solidFill>
                <a:schemeClr val="dk1"/>
              </a:solidFill>
              <a:uFill>
                <a:noFill/>
              </a:uFill>
              <a:hlinkClick r:id="rId3">
                <a:extLst>
                  <a:ext uri="{A12FA001-AC4F-418D-AE19-62706E023703}">
                    <ahyp:hlinkClr xmlns:ahyp="http://schemas.microsoft.com/office/drawing/2018/hyperlinkcolor" val="tx"/>
                  </a:ext>
                </a:extLst>
              </a:hlinkClick>
            </a:endParaRPr>
          </a:p>
          <a:p>
            <a:pPr marL="152400" lvl="0" indent="0" algn="l" rtl="0">
              <a:spcBef>
                <a:spcPts val="0"/>
              </a:spcBef>
              <a:spcAft>
                <a:spcPts val="0"/>
              </a:spcAft>
              <a:buSzPts val="1200"/>
              <a:buNone/>
            </a:pPr>
            <a:endParaRPr lang="en-IN" sz="1400" dirty="0">
              <a:solidFill>
                <a:schemeClr val="dk1"/>
              </a:solidFill>
              <a:uFill>
                <a:noFill/>
              </a:uFill>
              <a:hlinkClick r:id="rId3">
                <a:extLst>
                  <a:ext uri="{A12FA001-AC4F-418D-AE19-62706E023703}">
                    <ahyp:hlinkClr xmlns:ahyp="http://schemas.microsoft.com/office/drawing/2018/hyperlinkcolor" val="tx"/>
                  </a:ext>
                </a:extLst>
              </a:hlinkClick>
            </a:endParaRPr>
          </a:p>
          <a:p>
            <a:pPr marL="152400" lvl="0" indent="0" algn="l" rtl="0">
              <a:spcBef>
                <a:spcPts val="0"/>
              </a:spcBef>
              <a:spcAft>
                <a:spcPts val="0"/>
              </a:spcAft>
              <a:buSzPts val="1200"/>
              <a:buNone/>
            </a:pPr>
            <a:endParaRPr lang="en-IN" sz="1400" dirty="0">
              <a:solidFill>
                <a:schemeClr val="dk1"/>
              </a:solidFill>
              <a:uFill>
                <a:noFill/>
              </a:uFill>
              <a:hlinkClick r:id="rId3">
                <a:extLst>
                  <a:ext uri="{A12FA001-AC4F-418D-AE19-62706E023703}">
                    <ahyp:hlinkClr xmlns:ahyp="http://schemas.microsoft.com/office/drawing/2018/hyperlinkcolor" val="tx"/>
                  </a:ext>
                </a:extLst>
              </a:hlinkClick>
            </a:endParaRPr>
          </a:p>
        </p:txBody>
      </p:sp>
      <p:sp>
        <p:nvSpPr>
          <p:cNvPr id="36" name="Google Shape;723;p61">
            <a:extLst>
              <a:ext uri="{FF2B5EF4-FFF2-40B4-BE49-F238E27FC236}">
                <a16:creationId xmlns:a16="http://schemas.microsoft.com/office/drawing/2014/main" id="{FD0B9D0F-BAC9-420F-B97E-5E7650C965C4}"/>
              </a:ext>
            </a:extLst>
          </p:cNvPr>
          <p:cNvSpPr txBox="1">
            <a:spLocks/>
          </p:cNvSpPr>
          <p:nvPr/>
        </p:nvSpPr>
        <p:spPr>
          <a:xfrm>
            <a:off x="-146648" y="2571750"/>
            <a:ext cx="9144000" cy="36826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ublic Sans"/>
              <a:buChar char="●"/>
              <a:defRPr sz="1200" b="0" i="0" u="none" strike="noStrike" cap="none">
                <a:solidFill>
                  <a:schemeClr val="hlink"/>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Public Sans"/>
              <a:buChar char="○"/>
              <a:defRPr sz="1400" b="0" i="0" u="none" strike="noStrike" cap="none">
                <a:solidFill>
                  <a:schemeClr val="dk1"/>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Public Sans"/>
              <a:buChar char="■"/>
              <a:defRPr sz="1400" b="0" i="0" u="none" strike="noStrike" cap="none">
                <a:solidFill>
                  <a:schemeClr val="dk1"/>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Public Sans"/>
              <a:buChar char="●"/>
              <a:defRPr sz="1400" b="0" i="0" u="none" strike="noStrike" cap="none">
                <a:solidFill>
                  <a:schemeClr val="dk1"/>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Public Sans"/>
              <a:buChar char="○"/>
              <a:defRPr sz="1400" b="0" i="0" u="none" strike="noStrike" cap="none">
                <a:solidFill>
                  <a:schemeClr val="dk1"/>
                </a:solidFill>
                <a:latin typeface="Public Sans"/>
                <a:ea typeface="Public Sans"/>
                <a:cs typeface="Public Sans"/>
                <a:sym typeface="Public Sans"/>
              </a:defRPr>
            </a:lvl5pPr>
            <a:lvl6pPr marL="2743200" marR="0" lvl="5" indent="-317500" algn="l" rtl="0">
              <a:lnSpc>
                <a:spcPct val="100000"/>
              </a:lnSpc>
              <a:spcBef>
                <a:spcPts val="0"/>
              </a:spcBef>
              <a:spcAft>
                <a:spcPts val="0"/>
              </a:spcAft>
              <a:buClr>
                <a:schemeClr val="dk1"/>
              </a:buClr>
              <a:buSzPts val="1400"/>
              <a:buFont typeface="Public Sans"/>
              <a:buChar char="■"/>
              <a:defRPr sz="1400" b="0" i="0" u="none" strike="noStrike" cap="none">
                <a:solidFill>
                  <a:schemeClr val="dk1"/>
                </a:solidFill>
                <a:latin typeface="Public Sans"/>
                <a:ea typeface="Public Sans"/>
                <a:cs typeface="Public Sans"/>
                <a:sym typeface="Public Sans"/>
              </a:defRPr>
            </a:lvl6pPr>
            <a:lvl7pPr marL="3200400" marR="0" lvl="6" indent="-317500" algn="l" rtl="0">
              <a:lnSpc>
                <a:spcPct val="100000"/>
              </a:lnSpc>
              <a:spcBef>
                <a:spcPts val="0"/>
              </a:spcBef>
              <a:spcAft>
                <a:spcPts val="0"/>
              </a:spcAft>
              <a:buClr>
                <a:schemeClr val="dk1"/>
              </a:buClr>
              <a:buSzPts val="1400"/>
              <a:buFont typeface="Public Sans"/>
              <a:buChar char="●"/>
              <a:defRPr sz="1400" b="0" i="0" u="none" strike="noStrike" cap="none">
                <a:solidFill>
                  <a:schemeClr val="dk1"/>
                </a:solidFill>
                <a:latin typeface="Public Sans"/>
                <a:ea typeface="Public Sans"/>
                <a:cs typeface="Public Sans"/>
                <a:sym typeface="Public Sans"/>
              </a:defRPr>
            </a:lvl7pPr>
            <a:lvl8pPr marL="3657600" marR="0" lvl="7" indent="-317500" algn="l" rtl="0">
              <a:lnSpc>
                <a:spcPct val="100000"/>
              </a:lnSpc>
              <a:spcBef>
                <a:spcPts val="0"/>
              </a:spcBef>
              <a:spcAft>
                <a:spcPts val="0"/>
              </a:spcAft>
              <a:buClr>
                <a:schemeClr val="dk1"/>
              </a:buClr>
              <a:buSzPts val="1400"/>
              <a:buFont typeface="Public Sans"/>
              <a:buChar char="○"/>
              <a:defRPr sz="1400" b="0" i="0" u="none" strike="noStrike" cap="none">
                <a:solidFill>
                  <a:schemeClr val="dk1"/>
                </a:solidFill>
                <a:latin typeface="Public Sans"/>
                <a:ea typeface="Public Sans"/>
                <a:cs typeface="Public Sans"/>
                <a:sym typeface="Public Sans"/>
              </a:defRPr>
            </a:lvl8pPr>
            <a:lvl9pPr marL="4114800" marR="0" lvl="8" indent="-317500" algn="l" rtl="0">
              <a:lnSpc>
                <a:spcPct val="100000"/>
              </a:lnSpc>
              <a:spcBef>
                <a:spcPts val="0"/>
              </a:spcBef>
              <a:spcAft>
                <a:spcPts val="0"/>
              </a:spcAft>
              <a:buClr>
                <a:schemeClr val="dk1"/>
              </a:buClr>
              <a:buSzPts val="1400"/>
              <a:buFont typeface="Public Sans"/>
              <a:buChar char="■"/>
              <a:defRPr sz="1400" b="0" i="0" u="none" strike="noStrike" cap="none">
                <a:solidFill>
                  <a:schemeClr val="dk1"/>
                </a:solidFill>
                <a:latin typeface="Public Sans"/>
                <a:ea typeface="Public Sans"/>
                <a:cs typeface="Public Sans"/>
                <a:sym typeface="Public Sans"/>
              </a:defRPr>
            </a:lvl9pPr>
          </a:lstStyle>
          <a:p>
            <a:pPr marL="152400" indent="0">
              <a:buSzPts val="1200"/>
              <a:buFont typeface="Public Sans"/>
              <a:buNone/>
            </a:pPr>
            <a:r>
              <a:rPr lang="en-IN" sz="1400" dirty="0">
                <a:solidFill>
                  <a:schemeClr val="dk1"/>
                </a:solidFill>
                <a:uFill>
                  <a:noFill/>
                </a:uFill>
                <a:hlinkClick r:id="rId3">
                  <a:extLst>
                    <a:ext uri="{A12FA001-AC4F-418D-AE19-62706E023703}">
                      <ahyp:hlinkClr xmlns:ahyp="http://schemas.microsoft.com/office/drawing/2018/hyperlinkcolor" val="tx"/>
                    </a:ext>
                  </a:extLst>
                </a:hlinkClick>
              </a:rPr>
              <a:t>Density-Based Clustering, </a:t>
            </a:r>
          </a:p>
          <a:p>
            <a:pPr marL="152400" indent="0">
              <a:buSzPts val="1200"/>
              <a:buFont typeface="Public Sans"/>
              <a:buNone/>
            </a:pPr>
            <a:r>
              <a:rPr lang="en-IN" sz="1400" dirty="0">
                <a:solidFill>
                  <a:schemeClr val="dk1"/>
                </a:solidFill>
                <a:uFill>
                  <a:noFill/>
                </a:uFill>
                <a:hlinkClick r:id="rId3">
                  <a:extLst>
                    <a:ext uri="{A12FA001-AC4F-418D-AE19-62706E023703}">
                      <ahyp:hlinkClr xmlns:ahyp="http://schemas.microsoft.com/office/drawing/2018/hyperlinkcolor" val="tx"/>
                    </a:ext>
                  </a:extLst>
                </a:hlinkClick>
              </a:rPr>
              <a:t>by Joerg Sander, et. al. </a:t>
            </a:r>
          </a:p>
          <a:p>
            <a:pPr marL="152400" indent="0">
              <a:buSzPts val="1200"/>
              <a:buFont typeface="Public Sans"/>
              <a:buNone/>
            </a:pPr>
            <a:r>
              <a:rPr lang="en-IN" sz="1400" dirty="0">
                <a:solidFill>
                  <a:schemeClr val="dk1"/>
                </a:solidFill>
                <a:uFill>
                  <a:noFill/>
                </a:uFill>
                <a:hlinkClick r:id="rId3">
                  <a:extLst>
                    <a:ext uri="{A12FA001-AC4F-418D-AE19-62706E023703}">
                      <ahyp:hlinkClr xmlns:ahyp="http://schemas.microsoft.com/office/drawing/2018/hyperlinkcolor" val="tx"/>
                    </a:ext>
                  </a:extLst>
                </a:hlinkClick>
              </a:rPr>
              <a:t>	DOI: 10.1007/978-0-387-30164-8_211</a:t>
            </a:r>
          </a:p>
          <a:p>
            <a:pPr marL="152400" indent="0">
              <a:buSzPts val="1200"/>
              <a:buFont typeface="Public Sans"/>
              <a:buNone/>
            </a:pPr>
            <a:endParaRPr lang="en-IN" sz="1400" dirty="0">
              <a:solidFill>
                <a:schemeClr val="dk1"/>
              </a:solidFill>
              <a:uFill>
                <a:noFill/>
              </a:uFill>
              <a:hlinkClick r:id="rId3">
                <a:extLst>
                  <a:ext uri="{A12FA001-AC4F-418D-AE19-62706E023703}">
                    <ahyp:hlinkClr xmlns:ahyp="http://schemas.microsoft.com/office/drawing/2018/hyperlinkcolor" val="tx"/>
                  </a:ext>
                </a:extLst>
              </a:hlinkClick>
            </a:endParaRPr>
          </a:p>
          <a:p>
            <a:pPr marL="152400" indent="0">
              <a:buSzPts val="1200"/>
              <a:buFont typeface="Public Sans"/>
              <a:buNone/>
            </a:pPr>
            <a:r>
              <a:rPr lang="en-IN" sz="1400" dirty="0">
                <a:solidFill>
                  <a:schemeClr val="dk1"/>
                </a:solidFill>
                <a:uFill>
                  <a:noFill/>
                </a:uFill>
                <a:hlinkClick r:id="rId3">
                  <a:extLst>
                    <a:ext uri="{A12FA001-AC4F-418D-AE19-62706E023703}">
                      <ahyp:hlinkClr xmlns:ahyp="http://schemas.microsoft.com/office/drawing/2018/hyperlinkcolor" val="tx"/>
                    </a:ext>
                  </a:extLst>
                </a:hlinkClick>
              </a:rPr>
              <a:t>Customer Segmentation using Centroid Based and Density Based Clustering Algorithms, </a:t>
            </a:r>
          </a:p>
          <a:p>
            <a:pPr marL="152400" indent="0">
              <a:buSzPts val="1200"/>
              <a:buFont typeface="Public Sans"/>
              <a:buNone/>
            </a:pPr>
            <a:r>
              <a:rPr lang="en-IN" sz="1400" dirty="0">
                <a:solidFill>
                  <a:schemeClr val="dk1"/>
                </a:solidFill>
                <a:uFill>
                  <a:noFill/>
                </a:uFill>
                <a:hlinkClick r:id="rId3">
                  <a:extLst>
                    <a:ext uri="{A12FA001-AC4F-418D-AE19-62706E023703}">
                      <ahyp:hlinkClr xmlns:ahyp="http://schemas.microsoft.com/office/drawing/2018/hyperlinkcolor" val="tx"/>
                    </a:ext>
                  </a:extLst>
                </a:hlinkClick>
              </a:rPr>
              <a:t>by A. S. M. Shahadat Hossain, et. al.</a:t>
            </a:r>
          </a:p>
          <a:p>
            <a:pPr marL="152400" indent="0">
              <a:buSzPts val="1200"/>
              <a:buFont typeface="Public Sans"/>
              <a:buNone/>
            </a:pPr>
            <a:r>
              <a:rPr lang="en-IN" sz="1400" dirty="0">
                <a:solidFill>
                  <a:schemeClr val="dk1"/>
                </a:solidFill>
                <a:uFill>
                  <a:noFill/>
                </a:uFill>
                <a:hlinkClick r:id="rId3">
                  <a:extLst>
                    <a:ext uri="{A12FA001-AC4F-418D-AE19-62706E023703}">
                      <ahyp:hlinkClr xmlns:ahyp="http://schemas.microsoft.com/office/drawing/2018/hyperlinkcolor" val="tx"/>
                    </a:ext>
                  </a:extLst>
                </a:hlinkClick>
              </a:rPr>
              <a:t>	DOI: 10.1109/EICT.2017.8275249</a:t>
            </a:r>
          </a:p>
          <a:p>
            <a:pPr marL="152400" indent="0">
              <a:buSzPts val="1200"/>
              <a:buFont typeface="Public Sans"/>
              <a:buNone/>
            </a:pPr>
            <a:endParaRPr lang="en-IN" sz="1400" dirty="0">
              <a:solidFill>
                <a:schemeClr val="dk1"/>
              </a:solidFill>
              <a:uFill>
                <a:noFill/>
              </a:uFill>
              <a:hlinkClick r:id="rId3">
                <a:extLst>
                  <a:ext uri="{A12FA001-AC4F-418D-AE19-62706E023703}">
                    <ahyp:hlinkClr xmlns:ahyp="http://schemas.microsoft.com/office/drawing/2018/hyperlinkcolor" val="tx"/>
                  </a:ext>
                </a:extLst>
              </a:hlinkClick>
            </a:endParaRPr>
          </a:p>
          <a:p>
            <a:pPr marL="152400" indent="0">
              <a:buSzPts val="1200"/>
              <a:buNone/>
            </a:pPr>
            <a:r>
              <a:rPr lang="en-US" sz="1400" dirty="0"/>
              <a:t>https://jovian.ai/manishagdas/customer-segmentation-using-dbscan </a:t>
            </a:r>
          </a:p>
          <a:p>
            <a:pPr marL="152400" indent="0">
              <a:buSzPts val="1200"/>
              <a:buFont typeface="Public Sans"/>
              <a:buNone/>
            </a:pPr>
            <a:endParaRPr lang="en-IN" sz="1400" dirty="0">
              <a:solidFill>
                <a:schemeClr val="dk1"/>
              </a:solidFill>
              <a:uFill>
                <a:noFill/>
              </a:uFill>
              <a:hlinkClick r:id="rId3">
                <a:extLst>
                  <a:ext uri="{A12FA001-AC4F-418D-AE19-62706E023703}">
                    <ahyp:hlinkClr xmlns:ahyp="http://schemas.microsoft.com/office/drawing/2018/hyperlinkcolor" val="tx"/>
                  </a:ext>
                </a:extLst>
              </a:hlinkClick>
            </a:endParaRPr>
          </a:p>
          <a:p>
            <a:pPr marL="152400" indent="0">
              <a:buSzPts val="1200"/>
              <a:buFont typeface="Public Sans"/>
              <a:buNone/>
            </a:pPr>
            <a:endParaRPr lang="en-IN" sz="1400" dirty="0">
              <a:solidFill>
                <a:schemeClr val="dk1"/>
              </a:solidFill>
              <a:uFill>
                <a:noFill/>
              </a:uFill>
              <a:hlinkClick r:id="rId3">
                <a:extLst>
                  <a:ext uri="{A12FA001-AC4F-418D-AE19-62706E023703}">
                    <ahyp:hlinkClr xmlns:ahyp="http://schemas.microsoft.com/office/drawing/2018/hyperlinkcolor" val="tx"/>
                  </a:ext>
                </a:extLst>
              </a:hlinkClick>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61"/>
          <p:cNvSpPr txBox="1">
            <a:spLocks noGrp="1"/>
          </p:cNvSpPr>
          <p:nvPr>
            <p:ph type="title"/>
          </p:nvPr>
        </p:nvSpPr>
        <p:spPr>
          <a:xfrm>
            <a:off x="714850" y="448056"/>
            <a:ext cx="7714200" cy="621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RESOURCES</a:t>
            </a:r>
            <a:endParaRPr dirty="0"/>
          </a:p>
        </p:txBody>
      </p:sp>
      <p:sp>
        <p:nvSpPr>
          <p:cNvPr id="700" name="Google Shape;700;p61"/>
          <p:cNvSpPr/>
          <p:nvPr/>
        </p:nvSpPr>
        <p:spPr>
          <a:xfrm>
            <a:off x="5147073" y="3923566"/>
            <a:ext cx="14211" cy="1219"/>
          </a:xfrm>
          <a:custGeom>
            <a:avLst/>
            <a:gdLst/>
            <a:ahLst/>
            <a:cxnLst/>
            <a:rect l="l" t="t" r="r" b="b"/>
            <a:pathLst>
              <a:path w="1032" h="108" extrusionOk="0">
                <a:moveTo>
                  <a:pt x="1032" y="93"/>
                </a:moveTo>
                <a:cubicBezTo>
                  <a:pt x="1001" y="93"/>
                  <a:pt x="986" y="108"/>
                  <a:pt x="970" y="108"/>
                </a:cubicBezTo>
                <a:cubicBezTo>
                  <a:pt x="647" y="108"/>
                  <a:pt x="324" y="93"/>
                  <a:pt x="1" y="46"/>
                </a:cubicBezTo>
                <a:cubicBezTo>
                  <a:pt x="47" y="16"/>
                  <a:pt x="93" y="0"/>
                  <a:pt x="139" y="0"/>
                </a:cubicBezTo>
                <a:cubicBezTo>
                  <a:pt x="432" y="0"/>
                  <a:pt x="724" y="31"/>
                  <a:pt x="1032" y="93"/>
                </a:cubicBezTo>
                <a:close/>
              </a:path>
            </a:pathLst>
          </a:custGeom>
          <a:solidFill>
            <a:srgbClr val="D9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61"/>
          <p:cNvSpPr/>
          <p:nvPr/>
        </p:nvSpPr>
        <p:spPr>
          <a:xfrm>
            <a:off x="5137324" y="3923386"/>
            <a:ext cx="8923" cy="1061"/>
          </a:xfrm>
          <a:custGeom>
            <a:avLst/>
            <a:gdLst/>
            <a:ahLst/>
            <a:cxnLst/>
            <a:rect l="l" t="t" r="r" b="b"/>
            <a:pathLst>
              <a:path w="648" h="94" extrusionOk="0">
                <a:moveTo>
                  <a:pt x="647" y="62"/>
                </a:moveTo>
                <a:cubicBezTo>
                  <a:pt x="432" y="93"/>
                  <a:pt x="216" y="93"/>
                  <a:pt x="1" y="62"/>
                </a:cubicBezTo>
                <a:cubicBezTo>
                  <a:pt x="47" y="16"/>
                  <a:pt x="124" y="1"/>
                  <a:pt x="185" y="16"/>
                </a:cubicBezTo>
                <a:close/>
              </a:path>
            </a:pathLst>
          </a:custGeom>
          <a:solidFill>
            <a:srgbClr val="D9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61"/>
          <p:cNvSpPr/>
          <p:nvPr/>
        </p:nvSpPr>
        <p:spPr>
          <a:xfrm>
            <a:off x="5127369" y="3923217"/>
            <a:ext cx="5949" cy="1230"/>
          </a:xfrm>
          <a:custGeom>
            <a:avLst/>
            <a:gdLst/>
            <a:ahLst/>
            <a:cxnLst/>
            <a:rect l="l" t="t" r="r" b="b"/>
            <a:pathLst>
              <a:path w="432" h="109" extrusionOk="0">
                <a:moveTo>
                  <a:pt x="431" y="62"/>
                </a:moveTo>
                <a:cubicBezTo>
                  <a:pt x="293" y="108"/>
                  <a:pt x="139" y="108"/>
                  <a:pt x="0" y="77"/>
                </a:cubicBezTo>
                <a:cubicBezTo>
                  <a:pt x="139" y="0"/>
                  <a:pt x="293" y="47"/>
                  <a:pt x="431" y="62"/>
                </a:cubicBezTo>
                <a:close/>
              </a:path>
            </a:pathLst>
          </a:custGeom>
          <a:solidFill>
            <a:srgbClr val="D9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61"/>
          <p:cNvSpPr/>
          <p:nvPr/>
        </p:nvSpPr>
        <p:spPr>
          <a:xfrm>
            <a:off x="5118460" y="3923386"/>
            <a:ext cx="4888" cy="1061"/>
          </a:xfrm>
          <a:custGeom>
            <a:avLst/>
            <a:gdLst/>
            <a:ahLst/>
            <a:cxnLst/>
            <a:rect l="l" t="t" r="r" b="b"/>
            <a:pathLst>
              <a:path w="355" h="94" extrusionOk="0">
                <a:moveTo>
                  <a:pt x="355" y="62"/>
                </a:moveTo>
                <a:cubicBezTo>
                  <a:pt x="232" y="78"/>
                  <a:pt x="124" y="93"/>
                  <a:pt x="1" y="78"/>
                </a:cubicBezTo>
                <a:cubicBezTo>
                  <a:pt x="124" y="1"/>
                  <a:pt x="232" y="47"/>
                  <a:pt x="355" y="62"/>
                </a:cubicBezTo>
                <a:close/>
              </a:path>
            </a:pathLst>
          </a:custGeom>
          <a:solidFill>
            <a:srgbClr val="FAF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61"/>
          <p:cNvSpPr/>
          <p:nvPr/>
        </p:nvSpPr>
        <p:spPr>
          <a:xfrm>
            <a:off x="5082438" y="3927380"/>
            <a:ext cx="2974" cy="1061"/>
          </a:xfrm>
          <a:custGeom>
            <a:avLst/>
            <a:gdLst/>
            <a:ahLst/>
            <a:cxnLst/>
            <a:rect l="l" t="t" r="r" b="b"/>
            <a:pathLst>
              <a:path w="216" h="94" extrusionOk="0">
                <a:moveTo>
                  <a:pt x="216" y="32"/>
                </a:moveTo>
                <a:cubicBezTo>
                  <a:pt x="154" y="78"/>
                  <a:pt x="77" y="93"/>
                  <a:pt x="0" y="62"/>
                </a:cubicBezTo>
                <a:cubicBezTo>
                  <a:pt x="46" y="16"/>
                  <a:pt x="139" y="1"/>
                  <a:pt x="216" y="32"/>
                </a:cubicBezTo>
                <a:close/>
              </a:path>
            </a:pathLst>
          </a:custGeom>
          <a:solidFill>
            <a:srgbClr val="D9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61"/>
          <p:cNvSpPr/>
          <p:nvPr/>
        </p:nvSpPr>
        <p:spPr>
          <a:xfrm>
            <a:off x="5068241" y="3929468"/>
            <a:ext cx="2974" cy="1050"/>
          </a:xfrm>
          <a:custGeom>
            <a:avLst/>
            <a:gdLst/>
            <a:ahLst/>
            <a:cxnLst/>
            <a:rect l="l" t="t" r="r" b="b"/>
            <a:pathLst>
              <a:path w="216" h="93" extrusionOk="0">
                <a:moveTo>
                  <a:pt x="216" y="31"/>
                </a:moveTo>
                <a:cubicBezTo>
                  <a:pt x="154" y="77"/>
                  <a:pt x="77" y="93"/>
                  <a:pt x="0" y="77"/>
                </a:cubicBezTo>
                <a:cubicBezTo>
                  <a:pt x="62" y="16"/>
                  <a:pt x="139" y="0"/>
                  <a:pt x="216" y="31"/>
                </a:cubicBezTo>
                <a:close/>
              </a:path>
            </a:pathLst>
          </a:custGeom>
          <a:solidFill>
            <a:srgbClr val="D9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61"/>
          <p:cNvSpPr/>
          <p:nvPr/>
        </p:nvSpPr>
        <p:spPr>
          <a:xfrm>
            <a:off x="5086459" y="3926861"/>
            <a:ext cx="2988" cy="880"/>
          </a:xfrm>
          <a:custGeom>
            <a:avLst/>
            <a:gdLst/>
            <a:ahLst/>
            <a:cxnLst/>
            <a:rect l="l" t="t" r="r" b="b"/>
            <a:pathLst>
              <a:path w="217" h="78" extrusionOk="0">
                <a:moveTo>
                  <a:pt x="216" y="31"/>
                </a:moveTo>
                <a:cubicBezTo>
                  <a:pt x="139" y="62"/>
                  <a:pt x="62" y="78"/>
                  <a:pt x="1" y="62"/>
                </a:cubicBezTo>
                <a:cubicBezTo>
                  <a:pt x="62" y="1"/>
                  <a:pt x="139" y="16"/>
                  <a:pt x="216" y="31"/>
                </a:cubicBezTo>
                <a:close/>
              </a:path>
            </a:pathLst>
          </a:custGeom>
          <a:solidFill>
            <a:srgbClr val="D9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61"/>
          <p:cNvSpPr/>
          <p:nvPr/>
        </p:nvSpPr>
        <p:spPr>
          <a:xfrm>
            <a:off x="5090493" y="3926173"/>
            <a:ext cx="2974" cy="869"/>
          </a:xfrm>
          <a:custGeom>
            <a:avLst/>
            <a:gdLst/>
            <a:ahLst/>
            <a:cxnLst/>
            <a:rect l="l" t="t" r="r" b="b"/>
            <a:pathLst>
              <a:path w="216" h="77" extrusionOk="0">
                <a:moveTo>
                  <a:pt x="216" y="46"/>
                </a:moveTo>
                <a:cubicBezTo>
                  <a:pt x="139" y="62"/>
                  <a:pt x="77" y="77"/>
                  <a:pt x="0" y="77"/>
                </a:cubicBezTo>
                <a:cubicBezTo>
                  <a:pt x="62" y="0"/>
                  <a:pt x="123" y="15"/>
                  <a:pt x="216" y="46"/>
                </a:cubicBezTo>
                <a:close/>
              </a:path>
            </a:pathLst>
          </a:custGeom>
          <a:solidFill>
            <a:srgbClr val="D9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61"/>
          <p:cNvSpPr/>
          <p:nvPr/>
        </p:nvSpPr>
        <p:spPr>
          <a:xfrm>
            <a:off x="5094308" y="3925823"/>
            <a:ext cx="2974" cy="880"/>
          </a:xfrm>
          <a:custGeom>
            <a:avLst/>
            <a:gdLst/>
            <a:ahLst/>
            <a:cxnLst/>
            <a:rect l="l" t="t" r="r" b="b"/>
            <a:pathLst>
              <a:path w="216" h="78" extrusionOk="0">
                <a:moveTo>
                  <a:pt x="216" y="31"/>
                </a:moveTo>
                <a:cubicBezTo>
                  <a:pt x="154" y="62"/>
                  <a:pt x="77" y="77"/>
                  <a:pt x="0" y="62"/>
                </a:cubicBezTo>
                <a:cubicBezTo>
                  <a:pt x="62" y="16"/>
                  <a:pt x="154" y="0"/>
                  <a:pt x="216" y="31"/>
                </a:cubicBezTo>
                <a:close/>
              </a:path>
            </a:pathLst>
          </a:custGeom>
          <a:solidFill>
            <a:srgbClr val="D9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61"/>
          <p:cNvSpPr/>
          <p:nvPr/>
        </p:nvSpPr>
        <p:spPr>
          <a:xfrm>
            <a:off x="5103423" y="3924774"/>
            <a:ext cx="2974" cy="1061"/>
          </a:xfrm>
          <a:custGeom>
            <a:avLst/>
            <a:gdLst/>
            <a:ahLst/>
            <a:cxnLst/>
            <a:rect l="l" t="t" r="r" b="b"/>
            <a:pathLst>
              <a:path w="216" h="94" extrusionOk="0">
                <a:moveTo>
                  <a:pt x="216" y="32"/>
                </a:moveTo>
                <a:cubicBezTo>
                  <a:pt x="154" y="78"/>
                  <a:pt x="77" y="93"/>
                  <a:pt x="0" y="78"/>
                </a:cubicBezTo>
                <a:cubicBezTo>
                  <a:pt x="62" y="16"/>
                  <a:pt x="139" y="1"/>
                  <a:pt x="216" y="32"/>
                </a:cubicBezTo>
                <a:close/>
              </a:path>
            </a:pathLst>
          </a:custGeom>
          <a:solidFill>
            <a:srgbClr val="D9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1"/>
          <p:cNvSpPr/>
          <p:nvPr/>
        </p:nvSpPr>
        <p:spPr>
          <a:xfrm>
            <a:off x="5112525" y="3923905"/>
            <a:ext cx="2768" cy="880"/>
          </a:xfrm>
          <a:custGeom>
            <a:avLst/>
            <a:gdLst/>
            <a:ahLst/>
            <a:cxnLst/>
            <a:rect l="l" t="t" r="r" b="b"/>
            <a:pathLst>
              <a:path w="201" h="78" extrusionOk="0">
                <a:moveTo>
                  <a:pt x="201" y="32"/>
                </a:moveTo>
                <a:cubicBezTo>
                  <a:pt x="139" y="63"/>
                  <a:pt x="62" y="78"/>
                  <a:pt x="1" y="63"/>
                </a:cubicBezTo>
                <a:cubicBezTo>
                  <a:pt x="47" y="16"/>
                  <a:pt x="124" y="1"/>
                  <a:pt x="201" y="32"/>
                </a:cubicBezTo>
                <a:close/>
              </a:path>
            </a:pathLst>
          </a:custGeom>
          <a:solidFill>
            <a:srgbClr val="FAF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61"/>
          <p:cNvSpPr/>
          <p:nvPr/>
        </p:nvSpPr>
        <p:spPr>
          <a:xfrm>
            <a:off x="5166998" y="3923905"/>
            <a:ext cx="2974" cy="880"/>
          </a:xfrm>
          <a:custGeom>
            <a:avLst/>
            <a:gdLst/>
            <a:ahLst/>
            <a:cxnLst/>
            <a:rect l="l" t="t" r="r" b="b"/>
            <a:pathLst>
              <a:path w="216" h="78" extrusionOk="0">
                <a:moveTo>
                  <a:pt x="216" y="78"/>
                </a:moveTo>
                <a:lnTo>
                  <a:pt x="0" y="63"/>
                </a:lnTo>
                <a:cubicBezTo>
                  <a:pt x="62" y="1"/>
                  <a:pt x="170" y="1"/>
                  <a:pt x="216" y="78"/>
                </a:cubicBezTo>
                <a:close/>
              </a:path>
            </a:pathLst>
          </a:custGeom>
          <a:solidFill>
            <a:srgbClr val="FAF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61"/>
          <p:cNvSpPr/>
          <p:nvPr/>
        </p:nvSpPr>
        <p:spPr>
          <a:xfrm>
            <a:off x="5072262" y="3928949"/>
            <a:ext cx="2768" cy="880"/>
          </a:xfrm>
          <a:custGeom>
            <a:avLst/>
            <a:gdLst/>
            <a:ahLst/>
            <a:cxnLst/>
            <a:rect l="l" t="t" r="r" b="b"/>
            <a:pathLst>
              <a:path w="201" h="78" extrusionOk="0">
                <a:moveTo>
                  <a:pt x="201" y="31"/>
                </a:moveTo>
                <a:cubicBezTo>
                  <a:pt x="139" y="62"/>
                  <a:pt x="62" y="77"/>
                  <a:pt x="1" y="62"/>
                </a:cubicBezTo>
                <a:cubicBezTo>
                  <a:pt x="47" y="16"/>
                  <a:pt x="139" y="0"/>
                  <a:pt x="201" y="31"/>
                </a:cubicBezTo>
                <a:close/>
              </a:path>
            </a:pathLst>
          </a:custGeom>
          <a:solidFill>
            <a:srgbClr val="D9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61"/>
          <p:cNvSpPr/>
          <p:nvPr/>
        </p:nvSpPr>
        <p:spPr>
          <a:xfrm>
            <a:off x="5177587" y="3927211"/>
            <a:ext cx="1928" cy="880"/>
          </a:xfrm>
          <a:custGeom>
            <a:avLst/>
            <a:gdLst/>
            <a:ahLst/>
            <a:cxnLst/>
            <a:rect l="l" t="t" r="r" b="b"/>
            <a:pathLst>
              <a:path w="140" h="78" extrusionOk="0">
                <a:moveTo>
                  <a:pt x="139" y="77"/>
                </a:moveTo>
                <a:cubicBezTo>
                  <a:pt x="78" y="77"/>
                  <a:pt x="32" y="47"/>
                  <a:pt x="1" y="0"/>
                </a:cubicBezTo>
                <a:cubicBezTo>
                  <a:pt x="62" y="0"/>
                  <a:pt x="109" y="31"/>
                  <a:pt x="139" y="77"/>
                </a:cubicBezTo>
                <a:close/>
              </a:path>
            </a:pathLst>
          </a:custGeom>
          <a:solidFill>
            <a:srgbClr val="D9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61"/>
          <p:cNvSpPr/>
          <p:nvPr/>
        </p:nvSpPr>
        <p:spPr>
          <a:xfrm>
            <a:off x="5182462" y="3929118"/>
            <a:ext cx="1721" cy="880"/>
          </a:xfrm>
          <a:custGeom>
            <a:avLst/>
            <a:gdLst/>
            <a:ahLst/>
            <a:cxnLst/>
            <a:rect l="l" t="t" r="r" b="b"/>
            <a:pathLst>
              <a:path w="125" h="78" extrusionOk="0">
                <a:moveTo>
                  <a:pt x="124" y="78"/>
                </a:moveTo>
                <a:cubicBezTo>
                  <a:pt x="78" y="78"/>
                  <a:pt x="16" y="62"/>
                  <a:pt x="1" y="1"/>
                </a:cubicBezTo>
                <a:cubicBezTo>
                  <a:pt x="47" y="1"/>
                  <a:pt x="109" y="31"/>
                  <a:pt x="124" y="78"/>
                </a:cubicBezTo>
                <a:close/>
              </a:path>
            </a:pathLst>
          </a:custGeom>
          <a:solidFill>
            <a:srgbClr val="D9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61"/>
          <p:cNvSpPr/>
          <p:nvPr/>
        </p:nvSpPr>
        <p:spPr>
          <a:xfrm>
            <a:off x="5108504" y="3924435"/>
            <a:ext cx="1914" cy="880"/>
          </a:xfrm>
          <a:custGeom>
            <a:avLst/>
            <a:gdLst/>
            <a:ahLst/>
            <a:cxnLst/>
            <a:rect l="l" t="t" r="r" b="b"/>
            <a:pathLst>
              <a:path w="139" h="78" extrusionOk="0">
                <a:moveTo>
                  <a:pt x="139" y="31"/>
                </a:moveTo>
                <a:cubicBezTo>
                  <a:pt x="108" y="62"/>
                  <a:pt x="47" y="77"/>
                  <a:pt x="0" y="62"/>
                </a:cubicBezTo>
                <a:cubicBezTo>
                  <a:pt x="31" y="16"/>
                  <a:pt x="93" y="0"/>
                  <a:pt x="139" y="31"/>
                </a:cubicBezTo>
                <a:close/>
              </a:path>
            </a:pathLst>
          </a:custGeom>
          <a:solidFill>
            <a:srgbClr val="D9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61"/>
          <p:cNvSpPr/>
          <p:nvPr/>
        </p:nvSpPr>
        <p:spPr>
          <a:xfrm>
            <a:off x="5185216" y="3930167"/>
            <a:ext cx="1928" cy="869"/>
          </a:xfrm>
          <a:custGeom>
            <a:avLst/>
            <a:gdLst/>
            <a:ahLst/>
            <a:cxnLst/>
            <a:rect l="l" t="t" r="r" b="b"/>
            <a:pathLst>
              <a:path w="140" h="77" extrusionOk="0">
                <a:moveTo>
                  <a:pt x="139" y="77"/>
                </a:moveTo>
                <a:cubicBezTo>
                  <a:pt x="78" y="77"/>
                  <a:pt x="32" y="46"/>
                  <a:pt x="1" y="0"/>
                </a:cubicBezTo>
                <a:cubicBezTo>
                  <a:pt x="63" y="0"/>
                  <a:pt x="109" y="31"/>
                  <a:pt x="139" y="77"/>
                </a:cubicBezTo>
                <a:close/>
              </a:path>
            </a:pathLst>
          </a:custGeom>
          <a:solidFill>
            <a:srgbClr val="D9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61"/>
          <p:cNvSpPr/>
          <p:nvPr/>
        </p:nvSpPr>
        <p:spPr>
          <a:xfrm>
            <a:off x="5099389" y="3925304"/>
            <a:ext cx="2134" cy="880"/>
          </a:xfrm>
          <a:custGeom>
            <a:avLst/>
            <a:gdLst/>
            <a:ahLst/>
            <a:cxnLst/>
            <a:rect l="l" t="t" r="r" b="b"/>
            <a:pathLst>
              <a:path w="155" h="78" extrusionOk="0">
                <a:moveTo>
                  <a:pt x="155" y="31"/>
                </a:moveTo>
                <a:cubicBezTo>
                  <a:pt x="108" y="62"/>
                  <a:pt x="47" y="77"/>
                  <a:pt x="1" y="62"/>
                </a:cubicBezTo>
                <a:cubicBezTo>
                  <a:pt x="31" y="15"/>
                  <a:pt x="93" y="0"/>
                  <a:pt x="155" y="31"/>
                </a:cubicBezTo>
                <a:close/>
              </a:path>
            </a:pathLst>
          </a:custGeom>
          <a:solidFill>
            <a:srgbClr val="D9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61"/>
          <p:cNvSpPr/>
          <p:nvPr/>
        </p:nvSpPr>
        <p:spPr>
          <a:xfrm>
            <a:off x="5079257" y="3927899"/>
            <a:ext cx="2134" cy="1061"/>
          </a:xfrm>
          <a:custGeom>
            <a:avLst/>
            <a:gdLst/>
            <a:ahLst/>
            <a:cxnLst/>
            <a:rect l="l" t="t" r="r" b="b"/>
            <a:pathLst>
              <a:path w="155" h="94" extrusionOk="0">
                <a:moveTo>
                  <a:pt x="154" y="32"/>
                </a:moveTo>
                <a:cubicBezTo>
                  <a:pt x="124" y="78"/>
                  <a:pt x="62" y="93"/>
                  <a:pt x="0" y="78"/>
                </a:cubicBezTo>
                <a:cubicBezTo>
                  <a:pt x="47" y="32"/>
                  <a:pt x="108" y="1"/>
                  <a:pt x="154" y="32"/>
                </a:cubicBezTo>
                <a:close/>
              </a:path>
            </a:pathLst>
          </a:custGeom>
          <a:solidFill>
            <a:srgbClr val="D9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61"/>
          <p:cNvSpPr/>
          <p:nvPr/>
        </p:nvSpPr>
        <p:spPr>
          <a:xfrm>
            <a:off x="5065267" y="3930167"/>
            <a:ext cx="1928" cy="869"/>
          </a:xfrm>
          <a:custGeom>
            <a:avLst/>
            <a:gdLst/>
            <a:ahLst/>
            <a:cxnLst/>
            <a:rect l="l" t="t" r="r" b="b"/>
            <a:pathLst>
              <a:path w="140" h="77" extrusionOk="0">
                <a:moveTo>
                  <a:pt x="139" y="31"/>
                </a:moveTo>
                <a:cubicBezTo>
                  <a:pt x="108" y="62"/>
                  <a:pt x="47" y="77"/>
                  <a:pt x="1" y="62"/>
                </a:cubicBezTo>
                <a:cubicBezTo>
                  <a:pt x="31" y="15"/>
                  <a:pt x="93" y="0"/>
                  <a:pt x="139" y="31"/>
                </a:cubicBezTo>
                <a:close/>
              </a:path>
            </a:pathLst>
          </a:custGeom>
          <a:solidFill>
            <a:srgbClr val="D9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61"/>
          <p:cNvSpPr/>
          <p:nvPr/>
        </p:nvSpPr>
        <p:spPr>
          <a:xfrm>
            <a:off x="5171873" y="3925304"/>
            <a:ext cx="1074" cy="530"/>
          </a:xfrm>
          <a:custGeom>
            <a:avLst/>
            <a:gdLst/>
            <a:ahLst/>
            <a:cxnLst/>
            <a:rect l="l" t="t" r="r" b="b"/>
            <a:pathLst>
              <a:path w="78" h="47" extrusionOk="0">
                <a:moveTo>
                  <a:pt x="77" y="31"/>
                </a:moveTo>
                <a:cubicBezTo>
                  <a:pt x="47" y="46"/>
                  <a:pt x="16" y="15"/>
                  <a:pt x="0" y="0"/>
                </a:cubicBezTo>
                <a:close/>
              </a:path>
            </a:pathLst>
          </a:custGeom>
          <a:solidFill>
            <a:srgbClr val="FAF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61"/>
          <p:cNvSpPr/>
          <p:nvPr/>
        </p:nvSpPr>
        <p:spPr>
          <a:xfrm>
            <a:off x="5180341" y="3928080"/>
            <a:ext cx="1074" cy="700"/>
          </a:xfrm>
          <a:custGeom>
            <a:avLst/>
            <a:gdLst/>
            <a:ahLst/>
            <a:cxnLst/>
            <a:rect l="l" t="t" r="r" b="b"/>
            <a:pathLst>
              <a:path w="78" h="62" extrusionOk="0">
                <a:moveTo>
                  <a:pt x="78" y="47"/>
                </a:moveTo>
                <a:cubicBezTo>
                  <a:pt x="47" y="62"/>
                  <a:pt x="16" y="47"/>
                  <a:pt x="1" y="16"/>
                </a:cubicBezTo>
                <a:cubicBezTo>
                  <a:pt x="32" y="0"/>
                  <a:pt x="63" y="16"/>
                  <a:pt x="78" y="47"/>
                </a:cubicBezTo>
                <a:close/>
              </a:path>
            </a:pathLst>
          </a:custGeom>
          <a:solidFill>
            <a:srgbClr val="D9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61"/>
          <p:cNvSpPr/>
          <p:nvPr/>
        </p:nvSpPr>
        <p:spPr>
          <a:xfrm>
            <a:off x="5076503" y="3928768"/>
            <a:ext cx="1074" cy="361"/>
          </a:xfrm>
          <a:custGeom>
            <a:avLst/>
            <a:gdLst/>
            <a:ahLst/>
            <a:cxnLst/>
            <a:rect l="l" t="t" r="r" b="b"/>
            <a:pathLst>
              <a:path w="78" h="32" extrusionOk="0">
                <a:moveTo>
                  <a:pt x="77" y="1"/>
                </a:moveTo>
                <a:cubicBezTo>
                  <a:pt x="62" y="32"/>
                  <a:pt x="16" y="32"/>
                  <a:pt x="0" y="32"/>
                </a:cubicBezTo>
                <a:close/>
              </a:path>
            </a:pathLst>
          </a:custGeom>
          <a:solidFill>
            <a:srgbClr val="FAF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61"/>
          <p:cNvSpPr txBox="1">
            <a:spLocks noGrp="1"/>
          </p:cNvSpPr>
          <p:nvPr>
            <p:ph type="subTitle" idx="1"/>
          </p:nvPr>
        </p:nvSpPr>
        <p:spPr>
          <a:xfrm>
            <a:off x="-50" y="1219053"/>
            <a:ext cx="9144000" cy="3682664"/>
          </a:xfrm>
          <a:prstGeom prst="rect">
            <a:avLst/>
          </a:prstGeom>
        </p:spPr>
        <p:txBody>
          <a:bodyPr spcFirstLastPara="1" wrap="square" lIns="91425" tIns="91425" rIns="91425" bIns="91425" anchor="t" anchorCtr="0">
            <a:noAutofit/>
          </a:bodyPr>
          <a:lstStyle/>
          <a:p>
            <a:pPr marL="152400" lvl="0" indent="0" algn="l" rtl="0">
              <a:spcBef>
                <a:spcPts val="0"/>
              </a:spcBef>
              <a:spcAft>
                <a:spcPts val="0"/>
              </a:spcAft>
              <a:buSzPts val="1200"/>
              <a:buNone/>
            </a:pPr>
            <a:endParaRPr lang="en-IN" sz="1400" dirty="0">
              <a:solidFill>
                <a:schemeClr val="dk1"/>
              </a:solidFill>
              <a:uFill>
                <a:noFill/>
              </a:uFill>
              <a:hlinkClick r:id="rId3">
                <a:extLst>
                  <a:ext uri="{A12FA001-AC4F-418D-AE19-62706E023703}">
                    <ahyp:hlinkClr xmlns:ahyp="http://schemas.microsoft.com/office/drawing/2018/hyperlinkcolor" val="tx"/>
                  </a:ext>
                </a:extLst>
              </a:hlinkClick>
            </a:endParaRPr>
          </a:p>
          <a:p>
            <a:pPr marL="0" indent="0">
              <a:lnSpc>
                <a:spcPct val="100000"/>
              </a:lnSpc>
              <a:spcBef>
                <a:spcPts val="300"/>
              </a:spcBef>
              <a:buClr>
                <a:schemeClr val="dk1"/>
              </a:buClr>
              <a:buFont typeface="Assistant Light"/>
              <a:buNone/>
            </a:pPr>
            <a:r>
              <a:rPr lang="en-US" sz="1400" dirty="0"/>
              <a:t>https://elutins.medium.com/dbscan-what-is-it-when-to-use-it-how-to-use-it-8bd506293818</a:t>
            </a:r>
            <a:endParaRPr lang="fi-FI" u="sng" dirty="0"/>
          </a:p>
          <a:p>
            <a:pPr marL="914400" lvl="2" indent="0">
              <a:lnSpc>
                <a:spcPct val="100000"/>
              </a:lnSpc>
              <a:spcBef>
                <a:spcPts val="300"/>
              </a:spcBef>
              <a:buClr>
                <a:schemeClr val="dk1"/>
              </a:buClr>
              <a:buFont typeface="Assistant Light"/>
              <a:buNone/>
            </a:pPr>
            <a:endParaRPr lang="fi-FI" u="sng" dirty="0"/>
          </a:p>
          <a:p>
            <a:pPr marL="914400" lvl="2" indent="0">
              <a:lnSpc>
                <a:spcPct val="100000"/>
              </a:lnSpc>
              <a:spcBef>
                <a:spcPts val="300"/>
              </a:spcBef>
              <a:buClr>
                <a:schemeClr val="dk1"/>
              </a:buClr>
              <a:buFont typeface="Assistant Light"/>
              <a:buNone/>
            </a:pPr>
            <a:endParaRPr lang="en-US" dirty="0"/>
          </a:p>
          <a:p>
            <a:pPr marL="0" indent="0">
              <a:lnSpc>
                <a:spcPct val="100000"/>
              </a:lnSpc>
              <a:spcBef>
                <a:spcPts val="300"/>
              </a:spcBef>
              <a:buClr>
                <a:schemeClr val="dk1"/>
              </a:buClr>
              <a:buFont typeface="Assistant Light"/>
              <a:buNone/>
            </a:pPr>
            <a:endParaRPr lang="en-US" sz="1400" dirty="0"/>
          </a:p>
          <a:p>
            <a:pPr marL="0" indent="0">
              <a:lnSpc>
                <a:spcPct val="100000"/>
              </a:lnSpc>
              <a:spcBef>
                <a:spcPts val="300"/>
              </a:spcBef>
              <a:buClr>
                <a:schemeClr val="dk1"/>
              </a:buClr>
              <a:buFont typeface="Assistant Light"/>
              <a:buNone/>
            </a:pPr>
            <a:endParaRPr lang="en-US" sz="1400" dirty="0"/>
          </a:p>
          <a:p>
            <a:pPr marL="152400" lvl="0" indent="0" algn="l" rtl="0">
              <a:spcBef>
                <a:spcPts val="0"/>
              </a:spcBef>
              <a:spcAft>
                <a:spcPts val="0"/>
              </a:spcAft>
              <a:buSzPts val="1200"/>
              <a:buNone/>
            </a:pPr>
            <a:endParaRPr lang="en-IN" sz="1400" dirty="0">
              <a:solidFill>
                <a:schemeClr val="dk1"/>
              </a:solidFill>
              <a:uFill>
                <a:noFill/>
              </a:uFill>
              <a:hlinkClick r:id="rId3">
                <a:extLst>
                  <a:ext uri="{A12FA001-AC4F-418D-AE19-62706E023703}">
                    <ahyp:hlinkClr xmlns:ahyp="http://schemas.microsoft.com/office/drawing/2018/hyperlinkcolor" val="tx"/>
                  </a:ext>
                </a:extLst>
              </a:hlinkClick>
            </a:endParaRPr>
          </a:p>
          <a:p>
            <a:pPr marL="152400" lvl="0" indent="0" algn="l" rtl="0">
              <a:spcBef>
                <a:spcPts val="0"/>
              </a:spcBef>
              <a:spcAft>
                <a:spcPts val="0"/>
              </a:spcAft>
              <a:buSzPts val="1200"/>
              <a:buNone/>
            </a:pPr>
            <a:endParaRPr lang="en-IN" sz="1400" dirty="0">
              <a:solidFill>
                <a:schemeClr val="dk1"/>
              </a:solidFill>
              <a:uFill>
                <a:noFill/>
              </a:uFill>
              <a:hlinkClick r:id="rId3">
                <a:extLst>
                  <a:ext uri="{A12FA001-AC4F-418D-AE19-62706E023703}">
                    <ahyp:hlinkClr xmlns:ahyp="http://schemas.microsoft.com/office/drawing/2018/hyperlinkcolor" val="tx"/>
                  </a:ext>
                </a:extLst>
              </a:hlinkClick>
            </a:endParaRPr>
          </a:p>
          <a:p>
            <a:pPr marL="152400" lvl="0" indent="0" algn="l" rtl="0">
              <a:spcBef>
                <a:spcPts val="0"/>
              </a:spcBef>
              <a:spcAft>
                <a:spcPts val="0"/>
              </a:spcAft>
              <a:buSzPts val="1200"/>
              <a:buNone/>
            </a:pPr>
            <a:endParaRPr lang="en-IN" sz="1400" dirty="0">
              <a:solidFill>
                <a:schemeClr val="dk1"/>
              </a:solidFill>
              <a:uFill>
                <a:noFill/>
              </a:uFill>
              <a:hlinkClick r:id="rId3">
                <a:extLst>
                  <a:ext uri="{A12FA001-AC4F-418D-AE19-62706E023703}">
                    <ahyp:hlinkClr xmlns:ahyp="http://schemas.microsoft.com/office/drawing/2018/hyperlinkcolor" val="tx"/>
                  </a:ext>
                </a:extLst>
              </a:hlinkClick>
            </a:endParaRPr>
          </a:p>
          <a:p>
            <a:pPr marL="152400" lvl="0" indent="0" algn="l" rtl="0">
              <a:spcBef>
                <a:spcPts val="0"/>
              </a:spcBef>
              <a:spcAft>
                <a:spcPts val="0"/>
              </a:spcAft>
              <a:buSzPts val="1200"/>
              <a:buNone/>
            </a:pPr>
            <a:endParaRPr lang="en-IN" sz="1400" dirty="0">
              <a:solidFill>
                <a:schemeClr val="dk1"/>
              </a:solidFill>
              <a:uFill>
                <a:noFill/>
              </a:uFill>
              <a:hlinkClick r:id="rId3">
                <a:extLst>
                  <a:ext uri="{A12FA001-AC4F-418D-AE19-62706E023703}">
                    <ahyp:hlinkClr xmlns:ahyp="http://schemas.microsoft.com/office/drawing/2018/hyperlinkcolor" val="tx"/>
                  </a:ext>
                </a:extLst>
              </a:hlinkClick>
            </a:endParaRPr>
          </a:p>
          <a:p>
            <a:pPr marL="152400" lvl="0" indent="0" algn="l" rtl="0">
              <a:spcBef>
                <a:spcPts val="0"/>
              </a:spcBef>
              <a:spcAft>
                <a:spcPts val="0"/>
              </a:spcAft>
              <a:buSzPts val="1200"/>
              <a:buNone/>
            </a:pPr>
            <a:endParaRPr lang="en-IN" sz="1400" dirty="0">
              <a:solidFill>
                <a:schemeClr val="dk1"/>
              </a:solidFill>
              <a:uFill>
                <a:noFill/>
              </a:uFill>
              <a:hlinkClick r:id="rId3">
                <a:extLst>
                  <a:ext uri="{A12FA001-AC4F-418D-AE19-62706E023703}">
                    <ahyp:hlinkClr xmlns:ahyp="http://schemas.microsoft.com/office/drawing/2018/hyperlinkcolor" val="tx"/>
                  </a:ext>
                </a:extLst>
              </a:hlinkClick>
            </a:endParaRPr>
          </a:p>
          <a:p>
            <a:pPr marL="152400" lvl="0" indent="0" algn="l" rtl="0">
              <a:spcBef>
                <a:spcPts val="0"/>
              </a:spcBef>
              <a:spcAft>
                <a:spcPts val="0"/>
              </a:spcAft>
              <a:buSzPts val="1200"/>
              <a:buNone/>
            </a:pPr>
            <a:endParaRPr lang="en-IN" sz="1400" dirty="0">
              <a:solidFill>
                <a:schemeClr val="dk1"/>
              </a:solidFill>
              <a:uFill>
                <a:noFill/>
              </a:uFill>
              <a:hlinkClick r:id="rId3">
                <a:extLst>
                  <a:ext uri="{A12FA001-AC4F-418D-AE19-62706E023703}">
                    <ahyp:hlinkClr xmlns:ahyp="http://schemas.microsoft.com/office/drawing/2018/hyperlinkcolor" val="tx"/>
                  </a:ext>
                </a:extLst>
              </a:hlinkClick>
            </a:endParaRPr>
          </a:p>
          <a:p>
            <a:pPr marL="152400" lvl="0" indent="0" algn="l" rtl="0">
              <a:spcBef>
                <a:spcPts val="0"/>
              </a:spcBef>
              <a:spcAft>
                <a:spcPts val="0"/>
              </a:spcAft>
              <a:buSzPts val="1200"/>
              <a:buNone/>
            </a:pPr>
            <a:endParaRPr lang="en-IN" sz="1400" dirty="0">
              <a:solidFill>
                <a:schemeClr val="dk1"/>
              </a:solidFill>
              <a:uFill>
                <a:noFill/>
              </a:uFill>
              <a:hlinkClick r:id="rId3">
                <a:extLst>
                  <a:ext uri="{A12FA001-AC4F-418D-AE19-62706E023703}">
                    <ahyp:hlinkClr xmlns:ahyp="http://schemas.microsoft.com/office/drawing/2018/hyperlinkcolor" val="tx"/>
                  </a:ext>
                </a:extLst>
              </a:hlinkClick>
            </a:endParaRPr>
          </a:p>
          <a:p>
            <a:pPr marL="152400" lvl="0" indent="0" algn="l" rtl="0">
              <a:spcBef>
                <a:spcPts val="0"/>
              </a:spcBef>
              <a:spcAft>
                <a:spcPts val="0"/>
              </a:spcAft>
              <a:buSzPts val="1200"/>
              <a:buNone/>
            </a:pPr>
            <a:endParaRPr lang="en-IN" sz="1400" dirty="0">
              <a:solidFill>
                <a:schemeClr val="dk1"/>
              </a:solidFill>
              <a:uFill>
                <a:noFill/>
              </a:uFill>
              <a:hlinkClick r:id="rId3">
                <a:extLst>
                  <a:ext uri="{A12FA001-AC4F-418D-AE19-62706E023703}">
                    <ahyp:hlinkClr xmlns:ahyp="http://schemas.microsoft.com/office/drawing/2018/hyperlinkcolor" val="tx"/>
                  </a:ext>
                </a:extLst>
              </a:hlinkClick>
            </a:endParaRPr>
          </a:p>
          <a:p>
            <a:pPr marL="152400" lvl="0" indent="0" algn="l" rtl="0">
              <a:spcBef>
                <a:spcPts val="0"/>
              </a:spcBef>
              <a:spcAft>
                <a:spcPts val="0"/>
              </a:spcAft>
              <a:buSzPts val="1200"/>
              <a:buNone/>
            </a:pPr>
            <a:endParaRPr lang="en-IN" sz="1400" dirty="0">
              <a:solidFill>
                <a:schemeClr val="dk1"/>
              </a:solidFill>
              <a:uFill>
                <a:noFill/>
              </a:uFill>
              <a:hlinkClick r:id="rId3">
                <a:extLst>
                  <a:ext uri="{A12FA001-AC4F-418D-AE19-62706E023703}">
                    <ahyp:hlinkClr xmlns:ahyp="http://schemas.microsoft.com/office/drawing/2018/hyperlinkcolor" val="tx"/>
                  </a:ext>
                </a:extLst>
              </a:hlinkClick>
            </a:endParaRPr>
          </a:p>
          <a:p>
            <a:pPr marL="152400" lvl="0" indent="0" algn="l" rtl="0">
              <a:spcBef>
                <a:spcPts val="0"/>
              </a:spcBef>
              <a:spcAft>
                <a:spcPts val="0"/>
              </a:spcAft>
              <a:buSzPts val="1200"/>
              <a:buNone/>
            </a:pPr>
            <a:endParaRPr lang="en-IN" sz="1400" dirty="0">
              <a:solidFill>
                <a:schemeClr val="dk1"/>
              </a:solidFill>
              <a:uFill>
                <a:noFill/>
              </a:uFill>
              <a:hlinkClick r:id="rId3">
                <a:extLst>
                  <a:ext uri="{A12FA001-AC4F-418D-AE19-62706E023703}">
                    <ahyp:hlinkClr xmlns:ahyp="http://schemas.microsoft.com/office/drawing/2018/hyperlinkcolor" val="tx"/>
                  </a:ext>
                </a:extLst>
              </a:hlinkClick>
            </a:endParaRPr>
          </a:p>
        </p:txBody>
      </p:sp>
      <p:sp>
        <p:nvSpPr>
          <p:cNvPr id="36" name="Google Shape;723;p61">
            <a:extLst>
              <a:ext uri="{FF2B5EF4-FFF2-40B4-BE49-F238E27FC236}">
                <a16:creationId xmlns:a16="http://schemas.microsoft.com/office/drawing/2014/main" id="{FD0B9D0F-BAC9-420F-B97E-5E7650C965C4}"/>
              </a:ext>
            </a:extLst>
          </p:cNvPr>
          <p:cNvSpPr txBox="1">
            <a:spLocks/>
          </p:cNvSpPr>
          <p:nvPr/>
        </p:nvSpPr>
        <p:spPr>
          <a:xfrm>
            <a:off x="-156173" y="1905000"/>
            <a:ext cx="9144000" cy="36826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ublic Sans"/>
              <a:buChar char="●"/>
              <a:defRPr sz="1200" b="0" i="0" u="none" strike="noStrike" cap="none">
                <a:solidFill>
                  <a:schemeClr val="hlink"/>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Public Sans"/>
              <a:buChar char="○"/>
              <a:defRPr sz="1400" b="0" i="0" u="none" strike="noStrike" cap="none">
                <a:solidFill>
                  <a:schemeClr val="dk1"/>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Public Sans"/>
              <a:buChar char="■"/>
              <a:defRPr sz="1400" b="0" i="0" u="none" strike="noStrike" cap="none">
                <a:solidFill>
                  <a:schemeClr val="dk1"/>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Public Sans"/>
              <a:buChar char="●"/>
              <a:defRPr sz="1400" b="0" i="0" u="none" strike="noStrike" cap="none">
                <a:solidFill>
                  <a:schemeClr val="dk1"/>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Public Sans"/>
              <a:buChar char="○"/>
              <a:defRPr sz="1400" b="0" i="0" u="none" strike="noStrike" cap="none">
                <a:solidFill>
                  <a:schemeClr val="dk1"/>
                </a:solidFill>
                <a:latin typeface="Public Sans"/>
                <a:ea typeface="Public Sans"/>
                <a:cs typeface="Public Sans"/>
                <a:sym typeface="Public Sans"/>
              </a:defRPr>
            </a:lvl5pPr>
            <a:lvl6pPr marL="2743200" marR="0" lvl="5" indent="-317500" algn="l" rtl="0">
              <a:lnSpc>
                <a:spcPct val="100000"/>
              </a:lnSpc>
              <a:spcBef>
                <a:spcPts val="0"/>
              </a:spcBef>
              <a:spcAft>
                <a:spcPts val="0"/>
              </a:spcAft>
              <a:buClr>
                <a:schemeClr val="dk1"/>
              </a:buClr>
              <a:buSzPts val="1400"/>
              <a:buFont typeface="Public Sans"/>
              <a:buChar char="■"/>
              <a:defRPr sz="1400" b="0" i="0" u="none" strike="noStrike" cap="none">
                <a:solidFill>
                  <a:schemeClr val="dk1"/>
                </a:solidFill>
                <a:latin typeface="Public Sans"/>
                <a:ea typeface="Public Sans"/>
                <a:cs typeface="Public Sans"/>
                <a:sym typeface="Public Sans"/>
              </a:defRPr>
            </a:lvl6pPr>
            <a:lvl7pPr marL="3200400" marR="0" lvl="6" indent="-317500" algn="l" rtl="0">
              <a:lnSpc>
                <a:spcPct val="100000"/>
              </a:lnSpc>
              <a:spcBef>
                <a:spcPts val="0"/>
              </a:spcBef>
              <a:spcAft>
                <a:spcPts val="0"/>
              </a:spcAft>
              <a:buClr>
                <a:schemeClr val="dk1"/>
              </a:buClr>
              <a:buSzPts val="1400"/>
              <a:buFont typeface="Public Sans"/>
              <a:buChar char="●"/>
              <a:defRPr sz="1400" b="0" i="0" u="none" strike="noStrike" cap="none">
                <a:solidFill>
                  <a:schemeClr val="dk1"/>
                </a:solidFill>
                <a:latin typeface="Public Sans"/>
                <a:ea typeface="Public Sans"/>
                <a:cs typeface="Public Sans"/>
                <a:sym typeface="Public Sans"/>
              </a:defRPr>
            </a:lvl7pPr>
            <a:lvl8pPr marL="3657600" marR="0" lvl="7" indent="-317500" algn="l" rtl="0">
              <a:lnSpc>
                <a:spcPct val="100000"/>
              </a:lnSpc>
              <a:spcBef>
                <a:spcPts val="0"/>
              </a:spcBef>
              <a:spcAft>
                <a:spcPts val="0"/>
              </a:spcAft>
              <a:buClr>
                <a:schemeClr val="dk1"/>
              </a:buClr>
              <a:buSzPts val="1400"/>
              <a:buFont typeface="Public Sans"/>
              <a:buChar char="○"/>
              <a:defRPr sz="1400" b="0" i="0" u="none" strike="noStrike" cap="none">
                <a:solidFill>
                  <a:schemeClr val="dk1"/>
                </a:solidFill>
                <a:latin typeface="Public Sans"/>
                <a:ea typeface="Public Sans"/>
                <a:cs typeface="Public Sans"/>
                <a:sym typeface="Public Sans"/>
              </a:defRPr>
            </a:lvl8pPr>
            <a:lvl9pPr marL="4114800" marR="0" lvl="8" indent="-317500" algn="l" rtl="0">
              <a:lnSpc>
                <a:spcPct val="100000"/>
              </a:lnSpc>
              <a:spcBef>
                <a:spcPts val="0"/>
              </a:spcBef>
              <a:spcAft>
                <a:spcPts val="0"/>
              </a:spcAft>
              <a:buClr>
                <a:schemeClr val="dk1"/>
              </a:buClr>
              <a:buSzPts val="1400"/>
              <a:buFont typeface="Public Sans"/>
              <a:buChar char="■"/>
              <a:defRPr sz="1400" b="0" i="0" u="none" strike="noStrike" cap="none">
                <a:solidFill>
                  <a:schemeClr val="dk1"/>
                </a:solidFill>
                <a:latin typeface="Public Sans"/>
                <a:ea typeface="Public Sans"/>
                <a:cs typeface="Public Sans"/>
                <a:sym typeface="Public Sans"/>
              </a:defRPr>
            </a:lvl9pPr>
          </a:lstStyle>
          <a:p>
            <a:pPr marL="152400" indent="0">
              <a:buSzPts val="1200"/>
              <a:buFont typeface="Public Sans"/>
              <a:buNone/>
            </a:pPr>
            <a:r>
              <a:rPr lang="en-IN" sz="1400" dirty="0">
                <a:solidFill>
                  <a:schemeClr val="dk1"/>
                </a:solidFill>
                <a:uFill>
                  <a:noFill/>
                </a:uFill>
                <a:hlinkClick r:id="rId3">
                  <a:extLst>
                    <a:ext uri="{A12FA001-AC4F-418D-AE19-62706E023703}">
                      <ahyp:hlinkClr xmlns:ahyp="http://schemas.microsoft.com/office/drawing/2018/hyperlinkcolor" val="tx"/>
                    </a:ext>
                  </a:extLst>
                </a:hlinkClick>
              </a:rPr>
              <a:t>https://www.kaggle.com/code/niteshyadav3103/customer-segmentation-using-kmeans-hc-dbscan/</a:t>
            </a:r>
          </a:p>
          <a:p>
            <a:pPr marL="152400" indent="0">
              <a:buSzPts val="1200"/>
              <a:buFont typeface="Public Sans"/>
              <a:buNone/>
            </a:pPr>
            <a:endParaRPr lang="en-IN" sz="1400" dirty="0">
              <a:solidFill>
                <a:schemeClr val="dk1"/>
              </a:solidFill>
              <a:uFill>
                <a:noFill/>
              </a:uFill>
              <a:hlinkClick r:id="rId3">
                <a:extLst>
                  <a:ext uri="{A12FA001-AC4F-418D-AE19-62706E023703}">
                    <ahyp:hlinkClr xmlns:ahyp="http://schemas.microsoft.com/office/drawing/2018/hyperlinkcolor" val="tx"/>
                  </a:ext>
                </a:extLst>
              </a:hlinkClick>
            </a:endParaRPr>
          </a:p>
          <a:p>
            <a:pPr marL="152400" indent="0">
              <a:buSzPts val="1200"/>
              <a:buFont typeface="Public Sans"/>
              <a:buNone/>
            </a:pPr>
            <a:r>
              <a:rPr lang="en-IN" sz="1400" dirty="0">
                <a:solidFill>
                  <a:schemeClr val="dk1"/>
                </a:solidFill>
                <a:uFill>
                  <a:noFill/>
                </a:uFill>
                <a:hlinkClick r:id="rId3">
                  <a:extLst>
                    <a:ext uri="{A12FA001-AC4F-418D-AE19-62706E023703}">
                      <ahyp:hlinkClr xmlns:ahyp="http://schemas.microsoft.com/office/drawing/2018/hyperlinkcolor" val="tx"/>
                    </a:ext>
                  </a:extLst>
                </a:hlinkClick>
              </a:rPr>
              <a:t>Spyder Ananconda for Python 3.9</a:t>
            </a:r>
          </a:p>
          <a:p>
            <a:pPr marL="152400" indent="0">
              <a:buSzPts val="1200"/>
              <a:buFont typeface="Public Sans"/>
              <a:buNone/>
            </a:pPr>
            <a:endParaRPr lang="en-IN" sz="1400" dirty="0">
              <a:solidFill>
                <a:schemeClr val="dk1"/>
              </a:solidFill>
              <a:uFill>
                <a:noFill/>
              </a:uFill>
              <a:hlinkClick r:id="rId3">
                <a:extLst>
                  <a:ext uri="{A12FA001-AC4F-418D-AE19-62706E023703}">
                    <ahyp:hlinkClr xmlns:ahyp="http://schemas.microsoft.com/office/drawing/2018/hyperlinkcolor" val="tx"/>
                  </a:ext>
                </a:extLst>
              </a:hlinkClick>
            </a:endParaRPr>
          </a:p>
          <a:p>
            <a:pPr marL="152400" indent="0">
              <a:buSzPts val="1200"/>
              <a:buFont typeface="Public Sans"/>
              <a:buNone/>
            </a:pPr>
            <a:r>
              <a:rPr lang="en-IN" sz="1400" dirty="0">
                <a:solidFill>
                  <a:schemeClr val="dk1"/>
                </a:solidFill>
                <a:uFill>
                  <a:noFill/>
                </a:uFill>
                <a:hlinkClick r:id="rId3">
                  <a:extLst>
                    <a:ext uri="{A12FA001-AC4F-418D-AE19-62706E023703}">
                      <ahyp:hlinkClr xmlns:ahyp="http://schemas.microsoft.com/office/drawing/2018/hyperlinkcolor" val="tx"/>
                    </a:ext>
                  </a:extLst>
                </a:hlinkClick>
              </a:rPr>
              <a:t>Google Colaboratory </a:t>
            </a:r>
          </a:p>
          <a:p>
            <a:pPr marL="152400" indent="0">
              <a:buSzPts val="1200"/>
              <a:buFont typeface="Public Sans"/>
              <a:buNone/>
            </a:pPr>
            <a:endParaRPr lang="en-IN" sz="1400" dirty="0">
              <a:solidFill>
                <a:schemeClr val="dk1"/>
              </a:solidFill>
              <a:uFill>
                <a:noFill/>
              </a:uFill>
              <a:hlinkClick r:id="rId3">
                <a:extLst>
                  <a:ext uri="{A12FA001-AC4F-418D-AE19-62706E023703}">
                    <ahyp:hlinkClr xmlns:ahyp="http://schemas.microsoft.com/office/drawing/2018/hyperlinkcolor" val="tx"/>
                  </a:ext>
                </a:extLst>
              </a:hlinkClick>
            </a:endParaRPr>
          </a:p>
          <a:p>
            <a:pPr marL="152400" indent="0">
              <a:buSzPts val="1200"/>
              <a:buFont typeface="Public Sans"/>
              <a:buNone/>
            </a:pPr>
            <a:r>
              <a:rPr lang="en-IN" sz="1400" dirty="0">
                <a:solidFill>
                  <a:schemeClr val="dk1"/>
                </a:solidFill>
                <a:uFill>
                  <a:noFill/>
                </a:uFill>
                <a:hlinkClick r:id="rId3">
                  <a:extLst>
                    <a:ext uri="{A12FA001-AC4F-418D-AE19-62706E023703}">
                      <ahyp:hlinkClr xmlns:ahyp="http://schemas.microsoft.com/office/drawing/2018/hyperlinkcolor" val="tx"/>
                    </a:ext>
                  </a:extLst>
                </a:hlinkClick>
              </a:rPr>
              <a:t>Kaggle Notebooks</a:t>
            </a:r>
          </a:p>
          <a:p>
            <a:pPr marL="152400" indent="0">
              <a:buSzPts val="1200"/>
              <a:buFont typeface="Public Sans"/>
              <a:buNone/>
            </a:pPr>
            <a:endParaRPr lang="en-IN" sz="1400" dirty="0">
              <a:solidFill>
                <a:schemeClr val="dk1"/>
              </a:solidFill>
              <a:uFill>
                <a:noFill/>
              </a:uFill>
              <a:hlinkClick r:id="rId3">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1026907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5"/>
          <p:cNvSpPr txBox="1">
            <a:spLocks noGrp="1"/>
          </p:cNvSpPr>
          <p:nvPr>
            <p:ph type="title"/>
          </p:nvPr>
        </p:nvSpPr>
        <p:spPr>
          <a:xfrm>
            <a:off x="712350" y="448056"/>
            <a:ext cx="7719300" cy="621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01 – Density-Based Clustering</a:t>
            </a:r>
            <a:endParaRPr dirty="0"/>
          </a:p>
        </p:txBody>
      </p:sp>
      <p:sp>
        <p:nvSpPr>
          <p:cNvPr id="226" name="Google Shape;226;p35"/>
          <p:cNvSpPr txBox="1">
            <a:spLocks noGrp="1"/>
          </p:cNvSpPr>
          <p:nvPr>
            <p:ph type="subTitle" idx="1"/>
          </p:nvPr>
        </p:nvSpPr>
        <p:spPr>
          <a:xfrm>
            <a:off x="1" y="883491"/>
            <a:ext cx="6354304" cy="3112800"/>
          </a:xfrm>
          <a:prstGeom prst="rect">
            <a:avLst/>
          </a:prstGeom>
        </p:spPr>
        <p:txBody>
          <a:bodyPr spcFirstLastPara="1" wrap="square" lIns="91425" tIns="91425" rIns="91425" bIns="91425" anchor="b" anchorCtr="0">
            <a:noAutofit/>
          </a:bodyPr>
          <a:lstStyle/>
          <a:p>
            <a:pPr marL="285750" lvl="0" indent="-285750" rtl="0">
              <a:spcBef>
                <a:spcPts val="0"/>
              </a:spcBef>
              <a:spcAft>
                <a:spcPts val="0"/>
              </a:spcAft>
              <a:buFont typeface="Arial" panose="020B0604020202020204" pitchFamily="34" charset="0"/>
              <a:buChar char="•"/>
            </a:pPr>
            <a:r>
              <a:rPr lang="en-US" sz="1600" dirty="0"/>
              <a:t>Unsupervised learning methods</a:t>
            </a:r>
          </a:p>
          <a:p>
            <a:pPr marL="285750" lvl="0" indent="-285750" rtl="0">
              <a:spcBef>
                <a:spcPts val="0"/>
              </a:spcBef>
              <a:spcAft>
                <a:spcPts val="0"/>
              </a:spcAft>
              <a:buFont typeface="Arial" panose="020B0604020202020204" pitchFamily="34" charset="0"/>
              <a:buChar char="•"/>
            </a:pPr>
            <a:endParaRPr lang="en-US" sz="1600" dirty="0"/>
          </a:p>
          <a:p>
            <a:pPr marL="285750" lvl="0" indent="-285750" rtl="0">
              <a:spcBef>
                <a:spcPts val="0"/>
              </a:spcBef>
              <a:spcAft>
                <a:spcPts val="0"/>
              </a:spcAft>
              <a:buFont typeface="Arial" panose="020B0604020202020204" pitchFamily="34" charset="0"/>
              <a:buChar char="•"/>
            </a:pPr>
            <a:r>
              <a:rPr lang="en-US" sz="1600" dirty="0"/>
              <a:t>Identify distinctive groups in the data – based on the idea that data in a data space </a:t>
            </a:r>
            <a:r>
              <a:rPr lang="en-US" sz="1600" dirty="0" err="1"/>
              <a:t>space</a:t>
            </a:r>
            <a:r>
              <a:rPr lang="en-US" sz="1600" dirty="0"/>
              <a:t> with similar values is a contiguous region of high point density. </a:t>
            </a:r>
          </a:p>
          <a:p>
            <a:pPr marL="285750" lvl="0" indent="-285750" rtl="0">
              <a:spcBef>
                <a:spcPts val="0"/>
              </a:spcBef>
              <a:spcAft>
                <a:spcPts val="0"/>
              </a:spcAft>
              <a:buFont typeface="Arial" panose="020B0604020202020204" pitchFamily="34" charset="0"/>
              <a:buChar char="•"/>
            </a:pPr>
            <a:endParaRPr lang="en-US" sz="1600" dirty="0"/>
          </a:p>
          <a:p>
            <a:pPr marL="285750" lvl="0" indent="-285750" rtl="0">
              <a:spcBef>
                <a:spcPts val="0"/>
              </a:spcBef>
              <a:spcAft>
                <a:spcPts val="0"/>
              </a:spcAft>
              <a:buFont typeface="Arial" panose="020B0604020202020204" pitchFamily="34" charset="0"/>
              <a:buChar char="•"/>
            </a:pPr>
            <a:r>
              <a:rPr lang="en-US" sz="1600" dirty="0"/>
              <a:t>The data points in the separating regions of low point density are typically considered as noise (i.e. outliers)</a:t>
            </a:r>
          </a:p>
          <a:p>
            <a:pPr marL="285750" lvl="0" indent="-285750" rtl="0">
              <a:spcBef>
                <a:spcPts val="0"/>
              </a:spcBef>
              <a:spcAft>
                <a:spcPts val="0"/>
              </a:spcAft>
              <a:buFont typeface="Arial" panose="020B0604020202020204" pitchFamily="34" charset="0"/>
              <a:buChar char="•"/>
            </a:pPr>
            <a:endParaRPr lang="en-US" sz="1600" dirty="0"/>
          </a:p>
          <a:p>
            <a:pPr marL="285750" lvl="0" indent="-285750" rtl="0">
              <a:spcBef>
                <a:spcPts val="0"/>
              </a:spcBef>
              <a:spcAft>
                <a:spcPts val="0"/>
              </a:spcAft>
              <a:buFont typeface="Arial" panose="020B0604020202020204" pitchFamily="34" charset="0"/>
              <a:buChar char="•"/>
            </a:pPr>
            <a:endParaRPr lang="en-US" sz="1600" dirty="0"/>
          </a:p>
        </p:txBody>
      </p:sp>
      <p:pic>
        <p:nvPicPr>
          <p:cNvPr id="4" name="Picture 3">
            <a:extLst>
              <a:ext uri="{FF2B5EF4-FFF2-40B4-BE49-F238E27FC236}">
                <a16:creationId xmlns:a16="http://schemas.microsoft.com/office/drawing/2014/main" id="{97D1955B-9937-472F-A57F-D239935CD096}"/>
              </a:ext>
            </a:extLst>
          </p:cNvPr>
          <p:cNvPicPr>
            <a:picLocks noChangeAspect="1"/>
          </p:cNvPicPr>
          <p:nvPr/>
        </p:nvPicPr>
        <p:blipFill>
          <a:blip r:embed="rId3"/>
          <a:stretch>
            <a:fillRect/>
          </a:stretch>
        </p:blipFill>
        <p:spPr>
          <a:xfrm>
            <a:off x="6498314" y="3212525"/>
            <a:ext cx="2645686" cy="19309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5"/>
          <p:cNvSpPr txBox="1">
            <a:spLocks noGrp="1"/>
          </p:cNvSpPr>
          <p:nvPr>
            <p:ph type="title"/>
          </p:nvPr>
        </p:nvSpPr>
        <p:spPr>
          <a:xfrm>
            <a:off x="712350" y="448056"/>
            <a:ext cx="7719300" cy="621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02 – DBSCAN</a:t>
            </a:r>
            <a:endParaRPr dirty="0"/>
          </a:p>
        </p:txBody>
      </p:sp>
      <p:sp>
        <p:nvSpPr>
          <p:cNvPr id="226" name="Google Shape;226;p35"/>
          <p:cNvSpPr txBox="1">
            <a:spLocks noGrp="1"/>
          </p:cNvSpPr>
          <p:nvPr>
            <p:ph type="subTitle" idx="1"/>
          </p:nvPr>
        </p:nvSpPr>
        <p:spPr>
          <a:xfrm>
            <a:off x="0" y="1800156"/>
            <a:ext cx="6571281" cy="311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lang="en-US" sz="1600" dirty="0"/>
          </a:p>
          <a:p>
            <a:pPr marL="285750" lvl="0" indent="-285750" algn="l" rtl="0">
              <a:spcBef>
                <a:spcPts val="0"/>
              </a:spcBef>
              <a:spcAft>
                <a:spcPts val="0"/>
              </a:spcAft>
              <a:buFont typeface="Arial" panose="020B0604020202020204" pitchFamily="34" charset="0"/>
              <a:buChar char="•"/>
            </a:pPr>
            <a:r>
              <a:rPr lang="en-US" sz="1600" dirty="0"/>
              <a:t>The principle of DBSCAN is to find the neighborhoods of data points that exceed certain density threshold.</a:t>
            </a:r>
          </a:p>
          <a:p>
            <a:pPr marL="285750" lvl="0" indent="-285750" algn="l" rtl="0">
              <a:spcBef>
                <a:spcPts val="0"/>
              </a:spcBef>
              <a:spcAft>
                <a:spcPts val="0"/>
              </a:spcAft>
              <a:buFont typeface="Arial" panose="020B0604020202020204" pitchFamily="34" charset="0"/>
              <a:buChar char="•"/>
            </a:pPr>
            <a:endParaRPr lang="en-US" sz="1600" dirty="0"/>
          </a:p>
          <a:p>
            <a:pPr marL="285750" lvl="0" indent="-285750" algn="l" rtl="0">
              <a:spcBef>
                <a:spcPts val="0"/>
              </a:spcBef>
              <a:spcAft>
                <a:spcPts val="0"/>
              </a:spcAft>
              <a:buFont typeface="Arial" panose="020B0604020202020204" pitchFamily="34" charset="0"/>
              <a:buChar char="•"/>
            </a:pPr>
            <a:r>
              <a:rPr lang="en-US" sz="1600" dirty="0"/>
              <a:t>The density threshold is defined by two parameters: the radius of the neighborhood (eps) and the minimum number of neighbors/data points (minPts) within the radius of the neighborhood.</a:t>
            </a:r>
          </a:p>
          <a:p>
            <a:pPr marL="285750" lvl="0" indent="-285750" algn="l" rtl="0">
              <a:spcBef>
                <a:spcPts val="0"/>
              </a:spcBef>
              <a:spcAft>
                <a:spcPts val="0"/>
              </a:spcAft>
              <a:buFont typeface="Arial" panose="020B0604020202020204" pitchFamily="34" charset="0"/>
              <a:buChar char="•"/>
            </a:pPr>
            <a:endParaRPr lang="en-US" sz="1600" dirty="0"/>
          </a:p>
          <a:p>
            <a:pPr marL="285750" lvl="0" indent="-285750" algn="l" rtl="0">
              <a:spcBef>
                <a:spcPts val="0"/>
              </a:spcBef>
              <a:spcAft>
                <a:spcPts val="0"/>
              </a:spcAft>
              <a:buFont typeface="Arial" panose="020B0604020202020204" pitchFamily="34" charset="0"/>
              <a:buChar char="•"/>
            </a:pPr>
            <a:r>
              <a:rPr lang="en-US" sz="1600" dirty="0"/>
              <a:t>With these two thresholds in mind, DBSCAN starts from a random point to find its first density neighborhood.</a:t>
            </a:r>
          </a:p>
          <a:p>
            <a:pPr marL="285750" lvl="0" indent="-285750" algn="l" rtl="0">
              <a:spcBef>
                <a:spcPts val="0"/>
              </a:spcBef>
              <a:spcAft>
                <a:spcPts val="0"/>
              </a:spcAft>
              <a:buFont typeface="Arial" panose="020B0604020202020204" pitchFamily="34" charset="0"/>
              <a:buChar char="•"/>
            </a:pPr>
            <a:endParaRPr lang="en-US" sz="1600" dirty="0"/>
          </a:p>
          <a:p>
            <a:pPr marL="285750" lvl="0" indent="-285750" algn="l" rtl="0">
              <a:spcBef>
                <a:spcPts val="0"/>
              </a:spcBef>
              <a:spcAft>
                <a:spcPts val="0"/>
              </a:spcAft>
              <a:buFont typeface="Arial" panose="020B0604020202020204" pitchFamily="34" charset="0"/>
              <a:buChar char="•"/>
            </a:pPr>
            <a:endParaRPr lang="en-US" sz="1600" dirty="0"/>
          </a:p>
          <a:p>
            <a:pPr marL="285750" lvl="0" indent="-285750" algn="l" rtl="0">
              <a:spcBef>
                <a:spcPts val="0"/>
              </a:spcBef>
              <a:spcAft>
                <a:spcPts val="0"/>
              </a:spcAft>
              <a:buFont typeface="Arial" panose="020B0604020202020204" pitchFamily="34" charset="0"/>
              <a:buChar char="•"/>
            </a:pPr>
            <a:endParaRPr lang="en-US" sz="1600" dirty="0"/>
          </a:p>
        </p:txBody>
      </p:sp>
      <p:pic>
        <p:nvPicPr>
          <p:cNvPr id="3" name="Picture 2">
            <a:extLst>
              <a:ext uri="{FF2B5EF4-FFF2-40B4-BE49-F238E27FC236}">
                <a16:creationId xmlns:a16="http://schemas.microsoft.com/office/drawing/2014/main" id="{417F61CB-5046-4408-8DED-67947505D903}"/>
              </a:ext>
            </a:extLst>
          </p:cNvPr>
          <p:cNvPicPr>
            <a:picLocks noChangeAspect="1"/>
          </p:cNvPicPr>
          <p:nvPr/>
        </p:nvPicPr>
        <p:blipFill>
          <a:blip r:embed="rId3"/>
          <a:stretch>
            <a:fillRect/>
          </a:stretch>
        </p:blipFill>
        <p:spPr>
          <a:xfrm>
            <a:off x="6103379" y="2641382"/>
            <a:ext cx="3040621" cy="2350057"/>
          </a:xfrm>
          <a:prstGeom prst="rect">
            <a:avLst/>
          </a:prstGeom>
        </p:spPr>
      </p:pic>
    </p:spTree>
    <p:extLst>
      <p:ext uri="{BB962C8B-B14F-4D97-AF65-F5344CB8AC3E}">
        <p14:creationId xmlns:p14="http://schemas.microsoft.com/office/powerpoint/2010/main" val="2465005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5"/>
          <p:cNvSpPr txBox="1">
            <a:spLocks noGrp="1"/>
          </p:cNvSpPr>
          <p:nvPr>
            <p:ph type="title"/>
          </p:nvPr>
        </p:nvSpPr>
        <p:spPr>
          <a:xfrm>
            <a:off x="712350" y="448056"/>
            <a:ext cx="7719300" cy="621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02 – DBSCAN</a:t>
            </a:r>
            <a:endParaRPr dirty="0"/>
          </a:p>
        </p:txBody>
      </p:sp>
      <p:sp>
        <p:nvSpPr>
          <p:cNvPr id="226" name="Google Shape;226;p35"/>
          <p:cNvSpPr txBox="1">
            <a:spLocks noGrp="1"/>
          </p:cNvSpPr>
          <p:nvPr>
            <p:ph type="subTitle" idx="1"/>
          </p:nvPr>
        </p:nvSpPr>
        <p:spPr>
          <a:xfrm>
            <a:off x="0" y="1897147"/>
            <a:ext cx="5223361" cy="3112800"/>
          </a:xfrm>
          <a:prstGeom prst="rect">
            <a:avLst/>
          </a:prstGeom>
        </p:spPr>
        <p:txBody>
          <a:bodyPr spcFirstLastPara="1" wrap="square" lIns="91425" tIns="91425" rIns="91425" bIns="91425" anchor="b" anchorCtr="0">
            <a:noAutofit/>
          </a:bodyPr>
          <a:lstStyle/>
          <a:p>
            <a:pPr marL="285750" lvl="0" indent="-285750" algn="l" rtl="0">
              <a:spcBef>
                <a:spcPts val="0"/>
              </a:spcBef>
              <a:spcAft>
                <a:spcPts val="0"/>
              </a:spcAft>
              <a:buFont typeface="Arial" panose="020B0604020202020204" pitchFamily="34" charset="0"/>
              <a:buChar char="•"/>
            </a:pPr>
            <a:r>
              <a:rPr lang="en-US" sz="1600" dirty="0"/>
              <a:t>Then from its first density neighborhood, it starts to find the second density neighborhood. If the second density neighborhood exists, DBSCAN will merge the first and second density neighborhoods to become a bigger density neighborhood.</a:t>
            </a:r>
          </a:p>
          <a:p>
            <a:pPr marL="285750" lvl="0" indent="-285750" algn="l" rtl="0">
              <a:spcBef>
                <a:spcPts val="0"/>
              </a:spcBef>
              <a:spcAft>
                <a:spcPts val="0"/>
              </a:spcAft>
              <a:buFont typeface="Arial" panose="020B0604020202020204" pitchFamily="34" charset="0"/>
              <a:buChar char="•"/>
            </a:pPr>
            <a:endParaRPr lang="en-US" sz="1600" dirty="0"/>
          </a:p>
          <a:p>
            <a:pPr marL="285750" lvl="0" indent="-285750" algn="l" rtl="0">
              <a:spcBef>
                <a:spcPts val="0"/>
              </a:spcBef>
              <a:spcAft>
                <a:spcPts val="0"/>
              </a:spcAft>
              <a:buFont typeface="Arial" panose="020B0604020202020204" pitchFamily="34" charset="0"/>
              <a:buChar char="•"/>
            </a:pPr>
            <a:r>
              <a:rPr lang="en-US" sz="1600" dirty="0"/>
              <a:t>The same process keep going on until its neighborhood cannot meet the threshold anymore.</a:t>
            </a:r>
          </a:p>
          <a:p>
            <a:pPr marL="285750" lvl="0" indent="-285750" algn="l" rtl="0">
              <a:spcBef>
                <a:spcPts val="0"/>
              </a:spcBef>
              <a:spcAft>
                <a:spcPts val="0"/>
              </a:spcAft>
              <a:buFont typeface="Arial" panose="020B0604020202020204" pitchFamily="34" charset="0"/>
              <a:buChar char="•"/>
            </a:pPr>
            <a:endParaRPr lang="en-US" sz="1600" dirty="0"/>
          </a:p>
          <a:p>
            <a:pPr marL="285750" lvl="0" indent="-285750" algn="l" rtl="0">
              <a:spcBef>
                <a:spcPts val="0"/>
              </a:spcBef>
              <a:spcAft>
                <a:spcPts val="0"/>
              </a:spcAft>
              <a:buFont typeface="Arial" panose="020B0604020202020204" pitchFamily="34" charset="0"/>
              <a:buChar char="•"/>
            </a:pPr>
            <a:r>
              <a:rPr lang="en-US" sz="1600" dirty="0"/>
              <a:t>The 'find and merge' process allows DBSCAN to find all the density neighborhoods from a random starting point and finally merge all of them into one final big neighborhood – a cluster. </a:t>
            </a:r>
          </a:p>
        </p:txBody>
      </p:sp>
      <p:sp>
        <p:nvSpPr>
          <p:cNvPr id="5" name="Google Shape;225;p35">
            <a:extLst>
              <a:ext uri="{FF2B5EF4-FFF2-40B4-BE49-F238E27FC236}">
                <a16:creationId xmlns:a16="http://schemas.microsoft.com/office/drawing/2014/main" id="{79A16B75-B214-4308-9EA3-1FE783CD2D7C}"/>
              </a:ext>
            </a:extLst>
          </p:cNvPr>
          <p:cNvSpPr txBox="1">
            <a:spLocks/>
          </p:cNvSpPr>
          <p:nvPr/>
        </p:nvSpPr>
        <p:spPr>
          <a:xfrm>
            <a:off x="4836635" y="0"/>
            <a:ext cx="7719300" cy="6219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000"/>
              <a:buFont typeface="Alata"/>
              <a:buNone/>
              <a:defRPr sz="40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4000"/>
              <a:buFont typeface="Alata"/>
              <a:buNone/>
              <a:defRPr sz="4000" b="0" i="0" u="none" strike="noStrike" cap="none">
                <a:solidFill>
                  <a:schemeClr val="dk1"/>
                </a:solidFill>
                <a:latin typeface="Alata"/>
                <a:ea typeface="Alata"/>
                <a:cs typeface="Alata"/>
                <a:sym typeface="Alata"/>
              </a:defRPr>
            </a:lvl2pPr>
            <a:lvl3pPr marR="0" lvl="2" algn="l" rtl="0">
              <a:lnSpc>
                <a:spcPct val="100000"/>
              </a:lnSpc>
              <a:spcBef>
                <a:spcPts val="0"/>
              </a:spcBef>
              <a:spcAft>
                <a:spcPts val="0"/>
              </a:spcAft>
              <a:buClr>
                <a:schemeClr val="dk1"/>
              </a:buClr>
              <a:buSzPts val="4000"/>
              <a:buFont typeface="Alata"/>
              <a:buNone/>
              <a:defRPr sz="4000" b="0" i="0" u="none" strike="noStrike" cap="none">
                <a:solidFill>
                  <a:schemeClr val="dk1"/>
                </a:solidFill>
                <a:latin typeface="Alata"/>
                <a:ea typeface="Alata"/>
                <a:cs typeface="Alata"/>
                <a:sym typeface="Alata"/>
              </a:defRPr>
            </a:lvl3pPr>
            <a:lvl4pPr marR="0" lvl="3" algn="l" rtl="0">
              <a:lnSpc>
                <a:spcPct val="100000"/>
              </a:lnSpc>
              <a:spcBef>
                <a:spcPts val="0"/>
              </a:spcBef>
              <a:spcAft>
                <a:spcPts val="0"/>
              </a:spcAft>
              <a:buClr>
                <a:schemeClr val="dk1"/>
              </a:buClr>
              <a:buSzPts val="4000"/>
              <a:buFont typeface="Alata"/>
              <a:buNone/>
              <a:defRPr sz="4000" b="0" i="0" u="none" strike="noStrike" cap="none">
                <a:solidFill>
                  <a:schemeClr val="dk1"/>
                </a:solidFill>
                <a:latin typeface="Alata"/>
                <a:ea typeface="Alata"/>
                <a:cs typeface="Alata"/>
                <a:sym typeface="Alata"/>
              </a:defRPr>
            </a:lvl4pPr>
            <a:lvl5pPr marR="0" lvl="4" algn="l" rtl="0">
              <a:lnSpc>
                <a:spcPct val="100000"/>
              </a:lnSpc>
              <a:spcBef>
                <a:spcPts val="0"/>
              </a:spcBef>
              <a:spcAft>
                <a:spcPts val="0"/>
              </a:spcAft>
              <a:buClr>
                <a:schemeClr val="dk1"/>
              </a:buClr>
              <a:buSzPts val="4000"/>
              <a:buFont typeface="Alata"/>
              <a:buNone/>
              <a:defRPr sz="4000" b="0" i="0" u="none" strike="noStrike" cap="none">
                <a:solidFill>
                  <a:schemeClr val="dk1"/>
                </a:solidFill>
                <a:latin typeface="Alata"/>
                <a:ea typeface="Alata"/>
                <a:cs typeface="Alata"/>
                <a:sym typeface="Alata"/>
              </a:defRPr>
            </a:lvl5pPr>
            <a:lvl6pPr marR="0" lvl="5" algn="l" rtl="0">
              <a:lnSpc>
                <a:spcPct val="100000"/>
              </a:lnSpc>
              <a:spcBef>
                <a:spcPts val="0"/>
              </a:spcBef>
              <a:spcAft>
                <a:spcPts val="0"/>
              </a:spcAft>
              <a:buClr>
                <a:schemeClr val="dk1"/>
              </a:buClr>
              <a:buSzPts val="4000"/>
              <a:buFont typeface="Alata"/>
              <a:buNone/>
              <a:defRPr sz="4000" b="0" i="0" u="none" strike="noStrike" cap="none">
                <a:solidFill>
                  <a:schemeClr val="dk1"/>
                </a:solidFill>
                <a:latin typeface="Alata"/>
                <a:ea typeface="Alata"/>
                <a:cs typeface="Alata"/>
                <a:sym typeface="Alata"/>
              </a:defRPr>
            </a:lvl6pPr>
            <a:lvl7pPr marR="0" lvl="6" algn="l" rtl="0">
              <a:lnSpc>
                <a:spcPct val="100000"/>
              </a:lnSpc>
              <a:spcBef>
                <a:spcPts val="0"/>
              </a:spcBef>
              <a:spcAft>
                <a:spcPts val="0"/>
              </a:spcAft>
              <a:buClr>
                <a:schemeClr val="dk1"/>
              </a:buClr>
              <a:buSzPts val="4000"/>
              <a:buFont typeface="Alata"/>
              <a:buNone/>
              <a:defRPr sz="4000" b="0" i="0" u="none" strike="noStrike" cap="none">
                <a:solidFill>
                  <a:schemeClr val="dk1"/>
                </a:solidFill>
                <a:latin typeface="Alata"/>
                <a:ea typeface="Alata"/>
                <a:cs typeface="Alata"/>
                <a:sym typeface="Alata"/>
              </a:defRPr>
            </a:lvl7pPr>
            <a:lvl8pPr marR="0" lvl="7" algn="l" rtl="0">
              <a:lnSpc>
                <a:spcPct val="100000"/>
              </a:lnSpc>
              <a:spcBef>
                <a:spcPts val="0"/>
              </a:spcBef>
              <a:spcAft>
                <a:spcPts val="0"/>
              </a:spcAft>
              <a:buClr>
                <a:schemeClr val="dk1"/>
              </a:buClr>
              <a:buSzPts val="4000"/>
              <a:buFont typeface="Alata"/>
              <a:buNone/>
              <a:defRPr sz="4000" b="0" i="0" u="none" strike="noStrike" cap="none">
                <a:solidFill>
                  <a:schemeClr val="dk1"/>
                </a:solidFill>
                <a:latin typeface="Alata"/>
                <a:ea typeface="Alata"/>
                <a:cs typeface="Alata"/>
                <a:sym typeface="Alata"/>
              </a:defRPr>
            </a:lvl8pPr>
            <a:lvl9pPr marR="0" lvl="8" algn="l" rtl="0">
              <a:lnSpc>
                <a:spcPct val="100000"/>
              </a:lnSpc>
              <a:spcBef>
                <a:spcPts val="0"/>
              </a:spcBef>
              <a:spcAft>
                <a:spcPts val="0"/>
              </a:spcAft>
              <a:buClr>
                <a:schemeClr val="dk1"/>
              </a:buClr>
              <a:buSzPts val="4000"/>
              <a:buFont typeface="Alata"/>
              <a:buNone/>
              <a:defRPr sz="4000" b="0" i="0" u="none" strike="noStrike" cap="none">
                <a:solidFill>
                  <a:schemeClr val="dk1"/>
                </a:solidFill>
                <a:latin typeface="Alata"/>
                <a:ea typeface="Alata"/>
                <a:cs typeface="Alata"/>
                <a:sym typeface="Alata"/>
              </a:defRPr>
            </a:lvl9pPr>
          </a:lstStyle>
          <a:p>
            <a:r>
              <a:rPr lang="en-IN" sz="2000" dirty="0"/>
              <a:t>contd.</a:t>
            </a:r>
          </a:p>
        </p:txBody>
      </p:sp>
      <p:pic>
        <p:nvPicPr>
          <p:cNvPr id="6" name="Picture 2" descr="Clustering with Scikit with GIFs - dashee87.github.io">
            <a:extLst>
              <a:ext uri="{FF2B5EF4-FFF2-40B4-BE49-F238E27FC236}">
                <a16:creationId xmlns:a16="http://schemas.microsoft.com/office/drawing/2014/main" id="{F851BC27-1934-4CD8-82B7-2248E5419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3361" y="1449091"/>
            <a:ext cx="3920639" cy="3702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582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5"/>
          <p:cNvSpPr txBox="1">
            <a:spLocks noGrp="1"/>
          </p:cNvSpPr>
          <p:nvPr>
            <p:ph type="title"/>
          </p:nvPr>
        </p:nvSpPr>
        <p:spPr>
          <a:xfrm>
            <a:off x="712350" y="448056"/>
            <a:ext cx="7719300" cy="621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02 – DBSCAN</a:t>
            </a:r>
            <a:endParaRPr dirty="0"/>
          </a:p>
        </p:txBody>
      </p:sp>
      <p:sp>
        <p:nvSpPr>
          <p:cNvPr id="226" name="Google Shape;226;p35"/>
          <p:cNvSpPr txBox="1">
            <a:spLocks noGrp="1"/>
          </p:cNvSpPr>
          <p:nvPr>
            <p:ph type="subTitle" idx="1"/>
          </p:nvPr>
        </p:nvSpPr>
        <p:spPr>
          <a:xfrm>
            <a:off x="0" y="1457887"/>
            <a:ext cx="5223361" cy="3112800"/>
          </a:xfrm>
          <a:prstGeom prst="rect">
            <a:avLst/>
          </a:prstGeom>
        </p:spPr>
        <p:txBody>
          <a:bodyPr spcFirstLastPara="1" wrap="square" lIns="91425" tIns="91425" rIns="91425" bIns="91425" anchor="b" anchorCtr="0">
            <a:noAutofit/>
          </a:bodyPr>
          <a:lstStyle/>
          <a:p>
            <a:pPr marL="285750" lvl="0" indent="-285750" algn="l" rtl="0">
              <a:spcBef>
                <a:spcPts val="0"/>
              </a:spcBef>
              <a:spcAft>
                <a:spcPts val="0"/>
              </a:spcAft>
              <a:buFont typeface="Arial" panose="020B0604020202020204" pitchFamily="34" charset="0"/>
              <a:buChar char="•"/>
            </a:pPr>
            <a:r>
              <a:rPr lang="en-US" sz="1600" dirty="0"/>
              <a:t>After one cluster is found, DBSCAN will start the same process from another random point that has not been clustered into any group. </a:t>
            </a:r>
          </a:p>
          <a:p>
            <a:pPr marL="285750" lvl="0" indent="-285750" algn="l" rtl="0">
              <a:spcBef>
                <a:spcPts val="0"/>
              </a:spcBef>
              <a:spcAft>
                <a:spcPts val="0"/>
              </a:spcAft>
              <a:buFont typeface="Arial" panose="020B0604020202020204" pitchFamily="34" charset="0"/>
              <a:buChar char="•"/>
            </a:pPr>
            <a:endParaRPr lang="en-US" sz="1600" dirty="0"/>
          </a:p>
          <a:p>
            <a:pPr marL="285750" lvl="0" indent="-285750" algn="l" rtl="0">
              <a:spcBef>
                <a:spcPts val="0"/>
              </a:spcBef>
              <a:spcAft>
                <a:spcPts val="0"/>
              </a:spcAft>
              <a:buFont typeface="Arial" panose="020B0604020202020204" pitchFamily="34" charset="0"/>
              <a:buChar char="•"/>
            </a:pPr>
            <a:r>
              <a:rPr lang="en-US" sz="1600" dirty="0"/>
              <a:t>The 'find and merge' process goes on until DBSCAN find another cluster and all the rest clusters. </a:t>
            </a:r>
          </a:p>
          <a:p>
            <a:pPr marL="285750" lvl="0" indent="-285750" algn="l" rtl="0">
              <a:spcBef>
                <a:spcPts val="0"/>
              </a:spcBef>
              <a:spcAft>
                <a:spcPts val="0"/>
              </a:spcAft>
              <a:buFont typeface="Arial" panose="020B0604020202020204" pitchFamily="34" charset="0"/>
              <a:buChar char="•"/>
            </a:pPr>
            <a:endParaRPr lang="en-US" sz="1600" dirty="0"/>
          </a:p>
          <a:p>
            <a:pPr marL="285750" lvl="0" indent="-285750" algn="l" rtl="0">
              <a:spcBef>
                <a:spcPts val="0"/>
              </a:spcBef>
              <a:spcAft>
                <a:spcPts val="0"/>
              </a:spcAft>
              <a:buFont typeface="Arial" panose="020B0604020202020204" pitchFamily="34" charset="0"/>
              <a:buChar char="•"/>
            </a:pPr>
            <a:r>
              <a:rPr lang="en-US" sz="1600" dirty="0"/>
              <a:t>The rest data points that do not belong to any clusters are the outliers.</a:t>
            </a:r>
          </a:p>
          <a:p>
            <a:pPr marL="285750" lvl="0" indent="-285750" algn="l" rtl="0">
              <a:spcBef>
                <a:spcPts val="0"/>
              </a:spcBef>
              <a:spcAft>
                <a:spcPts val="0"/>
              </a:spcAft>
              <a:buFont typeface="Arial" panose="020B0604020202020204" pitchFamily="34" charset="0"/>
              <a:buChar char="•"/>
            </a:pPr>
            <a:endParaRPr lang="en-US" sz="1600" dirty="0"/>
          </a:p>
        </p:txBody>
      </p:sp>
      <p:sp>
        <p:nvSpPr>
          <p:cNvPr id="5" name="Google Shape;225;p35">
            <a:extLst>
              <a:ext uri="{FF2B5EF4-FFF2-40B4-BE49-F238E27FC236}">
                <a16:creationId xmlns:a16="http://schemas.microsoft.com/office/drawing/2014/main" id="{79A16B75-B214-4308-9EA3-1FE783CD2D7C}"/>
              </a:ext>
            </a:extLst>
          </p:cNvPr>
          <p:cNvSpPr txBox="1">
            <a:spLocks/>
          </p:cNvSpPr>
          <p:nvPr/>
        </p:nvSpPr>
        <p:spPr>
          <a:xfrm>
            <a:off x="4836635" y="0"/>
            <a:ext cx="7719300" cy="6219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000"/>
              <a:buFont typeface="Alata"/>
              <a:buNone/>
              <a:defRPr sz="40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4000"/>
              <a:buFont typeface="Alata"/>
              <a:buNone/>
              <a:defRPr sz="4000" b="0" i="0" u="none" strike="noStrike" cap="none">
                <a:solidFill>
                  <a:schemeClr val="dk1"/>
                </a:solidFill>
                <a:latin typeface="Alata"/>
                <a:ea typeface="Alata"/>
                <a:cs typeface="Alata"/>
                <a:sym typeface="Alata"/>
              </a:defRPr>
            </a:lvl2pPr>
            <a:lvl3pPr marR="0" lvl="2" algn="l" rtl="0">
              <a:lnSpc>
                <a:spcPct val="100000"/>
              </a:lnSpc>
              <a:spcBef>
                <a:spcPts val="0"/>
              </a:spcBef>
              <a:spcAft>
                <a:spcPts val="0"/>
              </a:spcAft>
              <a:buClr>
                <a:schemeClr val="dk1"/>
              </a:buClr>
              <a:buSzPts val="4000"/>
              <a:buFont typeface="Alata"/>
              <a:buNone/>
              <a:defRPr sz="4000" b="0" i="0" u="none" strike="noStrike" cap="none">
                <a:solidFill>
                  <a:schemeClr val="dk1"/>
                </a:solidFill>
                <a:latin typeface="Alata"/>
                <a:ea typeface="Alata"/>
                <a:cs typeface="Alata"/>
                <a:sym typeface="Alata"/>
              </a:defRPr>
            </a:lvl3pPr>
            <a:lvl4pPr marR="0" lvl="3" algn="l" rtl="0">
              <a:lnSpc>
                <a:spcPct val="100000"/>
              </a:lnSpc>
              <a:spcBef>
                <a:spcPts val="0"/>
              </a:spcBef>
              <a:spcAft>
                <a:spcPts val="0"/>
              </a:spcAft>
              <a:buClr>
                <a:schemeClr val="dk1"/>
              </a:buClr>
              <a:buSzPts val="4000"/>
              <a:buFont typeface="Alata"/>
              <a:buNone/>
              <a:defRPr sz="4000" b="0" i="0" u="none" strike="noStrike" cap="none">
                <a:solidFill>
                  <a:schemeClr val="dk1"/>
                </a:solidFill>
                <a:latin typeface="Alata"/>
                <a:ea typeface="Alata"/>
                <a:cs typeface="Alata"/>
                <a:sym typeface="Alata"/>
              </a:defRPr>
            </a:lvl4pPr>
            <a:lvl5pPr marR="0" lvl="4" algn="l" rtl="0">
              <a:lnSpc>
                <a:spcPct val="100000"/>
              </a:lnSpc>
              <a:spcBef>
                <a:spcPts val="0"/>
              </a:spcBef>
              <a:spcAft>
                <a:spcPts val="0"/>
              </a:spcAft>
              <a:buClr>
                <a:schemeClr val="dk1"/>
              </a:buClr>
              <a:buSzPts val="4000"/>
              <a:buFont typeface="Alata"/>
              <a:buNone/>
              <a:defRPr sz="4000" b="0" i="0" u="none" strike="noStrike" cap="none">
                <a:solidFill>
                  <a:schemeClr val="dk1"/>
                </a:solidFill>
                <a:latin typeface="Alata"/>
                <a:ea typeface="Alata"/>
                <a:cs typeface="Alata"/>
                <a:sym typeface="Alata"/>
              </a:defRPr>
            </a:lvl5pPr>
            <a:lvl6pPr marR="0" lvl="5" algn="l" rtl="0">
              <a:lnSpc>
                <a:spcPct val="100000"/>
              </a:lnSpc>
              <a:spcBef>
                <a:spcPts val="0"/>
              </a:spcBef>
              <a:spcAft>
                <a:spcPts val="0"/>
              </a:spcAft>
              <a:buClr>
                <a:schemeClr val="dk1"/>
              </a:buClr>
              <a:buSzPts val="4000"/>
              <a:buFont typeface="Alata"/>
              <a:buNone/>
              <a:defRPr sz="4000" b="0" i="0" u="none" strike="noStrike" cap="none">
                <a:solidFill>
                  <a:schemeClr val="dk1"/>
                </a:solidFill>
                <a:latin typeface="Alata"/>
                <a:ea typeface="Alata"/>
                <a:cs typeface="Alata"/>
                <a:sym typeface="Alata"/>
              </a:defRPr>
            </a:lvl6pPr>
            <a:lvl7pPr marR="0" lvl="6" algn="l" rtl="0">
              <a:lnSpc>
                <a:spcPct val="100000"/>
              </a:lnSpc>
              <a:spcBef>
                <a:spcPts val="0"/>
              </a:spcBef>
              <a:spcAft>
                <a:spcPts val="0"/>
              </a:spcAft>
              <a:buClr>
                <a:schemeClr val="dk1"/>
              </a:buClr>
              <a:buSzPts val="4000"/>
              <a:buFont typeface="Alata"/>
              <a:buNone/>
              <a:defRPr sz="4000" b="0" i="0" u="none" strike="noStrike" cap="none">
                <a:solidFill>
                  <a:schemeClr val="dk1"/>
                </a:solidFill>
                <a:latin typeface="Alata"/>
                <a:ea typeface="Alata"/>
                <a:cs typeface="Alata"/>
                <a:sym typeface="Alata"/>
              </a:defRPr>
            </a:lvl7pPr>
            <a:lvl8pPr marR="0" lvl="7" algn="l" rtl="0">
              <a:lnSpc>
                <a:spcPct val="100000"/>
              </a:lnSpc>
              <a:spcBef>
                <a:spcPts val="0"/>
              </a:spcBef>
              <a:spcAft>
                <a:spcPts val="0"/>
              </a:spcAft>
              <a:buClr>
                <a:schemeClr val="dk1"/>
              </a:buClr>
              <a:buSzPts val="4000"/>
              <a:buFont typeface="Alata"/>
              <a:buNone/>
              <a:defRPr sz="4000" b="0" i="0" u="none" strike="noStrike" cap="none">
                <a:solidFill>
                  <a:schemeClr val="dk1"/>
                </a:solidFill>
                <a:latin typeface="Alata"/>
                <a:ea typeface="Alata"/>
                <a:cs typeface="Alata"/>
                <a:sym typeface="Alata"/>
              </a:defRPr>
            </a:lvl8pPr>
            <a:lvl9pPr marR="0" lvl="8" algn="l" rtl="0">
              <a:lnSpc>
                <a:spcPct val="100000"/>
              </a:lnSpc>
              <a:spcBef>
                <a:spcPts val="0"/>
              </a:spcBef>
              <a:spcAft>
                <a:spcPts val="0"/>
              </a:spcAft>
              <a:buClr>
                <a:schemeClr val="dk1"/>
              </a:buClr>
              <a:buSzPts val="4000"/>
              <a:buFont typeface="Alata"/>
              <a:buNone/>
              <a:defRPr sz="4000" b="0" i="0" u="none" strike="noStrike" cap="none">
                <a:solidFill>
                  <a:schemeClr val="dk1"/>
                </a:solidFill>
                <a:latin typeface="Alata"/>
                <a:ea typeface="Alata"/>
                <a:cs typeface="Alata"/>
                <a:sym typeface="Alata"/>
              </a:defRPr>
            </a:lvl9pPr>
          </a:lstStyle>
          <a:p>
            <a:r>
              <a:rPr lang="en-IN" sz="2000" dirty="0"/>
              <a:t>contd.</a:t>
            </a:r>
          </a:p>
        </p:txBody>
      </p:sp>
      <p:pic>
        <p:nvPicPr>
          <p:cNvPr id="3074" name="Picture 2" descr="Density-Based Spatial Clustering of Applications with Noise (DBSCAN)">
            <a:extLst>
              <a:ext uri="{FF2B5EF4-FFF2-40B4-BE49-F238E27FC236}">
                <a16:creationId xmlns:a16="http://schemas.microsoft.com/office/drawing/2014/main" id="{531BE7F0-1B2D-42AB-9F2B-7AC8F40C1D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6185" y="1457887"/>
            <a:ext cx="3777815" cy="3684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7636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grpSp>
        <p:nvGrpSpPr>
          <p:cNvPr id="455" name="Google Shape;455;p48"/>
          <p:cNvGrpSpPr/>
          <p:nvPr/>
        </p:nvGrpSpPr>
        <p:grpSpPr>
          <a:xfrm>
            <a:off x="5218855" y="3980617"/>
            <a:ext cx="468423" cy="267213"/>
            <a:chOff x="859800" y="4133825"/>
            <a:chExt cx="700603" cy="399600"/>
          </a:xfrm>
        </p:grpSpPr>
        <p:sp>
          <p:nvSpPr>
            <p:cNvPr id="456" name="Google Shape;456;p48"/>
            <p:cNvSpPr/>
            <p:nvPr/>
          </p:nvSpPr>
          <p:spPr>
            <a:xfrm rot="8097417">
              <a:off x="1219729" y="4192451"/>
              <a:ext cx="282348" cy="282348"/>
            </a:xfrm>
            <a:prstGeom prst="halfFrame">
              <a:avLst>
                <a:gd name="adj1" fmla="val 7482"/>
                <a:gd name="adj2" fmla="val 7464"/>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 name="Google Shape;457;p48"/>
            <p:cNvCxnSpPr/>
            <p:nvPr/>
          </p:nvCxnSpPr>
          <p:spPr>
            <a:xfrm>
              <a:off x="859800" y="4333625"/>
              <a:ext cx="667800" cy="0"/>
            </a:xfrm>
            <a:prstGeom prst="straightConnector1">
              <a:avLst/>
            </a:prstGeom>
            <a:noFill/>
            <a:ln w="28575" cap="flat" cmpd="sng">
              <a:solidFill>
                <a:schemeClr val="dk1"/>
              </a:solidFill>
              <a:prstDash val="solid"/>
              <a:round/>
              <a:headEnd type="none" w="med" len="med"/>
              <a:tailEnd type="none" w="med" len="med"/>
            </a:ln>
          </p:spPr>
        </p:cxnSp>
      </p:grpSp>
      <p:sp>
        <p:nvSpPr>
          <p:cNvPr id="458" name="Google Shape;458;p48"/>
          <p:cNvSpPr txBox="1">
            <a:spLocks noGrp="1"/>
          </p:cNvSpPr>
          <p:nvPr>
            <p:ph type="title"/>
          </p:nvPr>
        </p:nvSpPr>
        <p:spPr>
          <a:xfrm>
            <a:off x="714825" y="507125"/>
            <a:ext cx="5619300" cy="167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dirty="0"/>
              <a:t>Why DBSCAN?</a:t>
            </a:r>
            <a:endParaRPr sz="6000" dirty="0"/>
          </a:p>
        </p:txBody>
      </p:sp>
      <p:sp>
        <p:nvSpPr>
          <p:cNvPr id="459" name="Google Shape;459;p48"/>
          <p:cNvSpPr txBox="1">
            <a:spLocks noGrp="1"/>
          </p:cNvSpPr>
          <p:nvPr>
            <p:ph type="subTitle" idx="1"/>
          </p:nvPr>
        </p:nvSpPr>
        <p:spPr>
          <a:xfrm>
            <a:off x="761706" y="3726627"/>
            <a:ext cx="2961900" cy="508200"/>
          </a:xfrm>
          <a:prstGeom prst="rect">
            <a:avLst/>
          </a:prstGeom>
        </p:spPr>
        <p:txBody>
          <a:bodyPr spcFirstLastPara="1" wrap="square" lIns="91425" tIns="0" rIns="91425" bIns="91425" anchor="t" anchorCtr="0">
            <a:noAutofit/>
          </a:bodyPr>
          <a:lstStyle/>
          <a:p>
            <a:pPr marL="0" lvl="0" indent="0" algn="l" rtl="0">
              <a:spcBef>
                <a:spcPts val="0"/>
              </a:spcBef>
              <a:spcAft>
                <a:spcPts val="1200"/>
              </a:spcAft>
              <a:buNone/>
            </a:pPr>
            <a:r>
              <a:rPr lang="en" dirty="0"/>
              <a:t>Handles both, MULTIDIMENSIONAL DATA &amp; OUTLIERS well!</a:t>
            </a:r>
            <a:endParaRPr dirty="0"/>
          </a:p>
        </p:txBody>
      </p:sp>
      <p:pic>
        <p:nvPicPr>
          <p:cNvPr id="3" name="Picture 2">
            <a:extLst>
              <a:ext uri="{FF2B5EF4-FFF2-40B4-BE49-F238E27FC236}">
                <a16:creationId xmlns:a16="http://schemas.microsoft.com/office/drawing/2014/main" id="{21DF0248-1456-4BA2-990A-16D6A4A287EE}"/>
              </a:ext>
            </a:extLst>
          </p:cNvPr>
          <p:cNvPicPr>
            <a:picLocks noChangeAspect="1"/>
          </p:cNvPicPr>
          <p:nvPr/>
        </p:nvPicPr>
        <p:blipFill rotWithShape="1">
          <a:blip r:embed="rId3"/>
          <a:srcRect r="50000"/>
          <a:stretch/>
        </p:blipFill>
        <p:spPr>
          <a:xfrm>
            <a:off x="6519048" y="638769"/>
            <a:ext cx="2631240" cy="1826646"/>
          </a:xfrm>
          <a:prstGeom prst="rect">
            <a:avLst/>
          </a:prstGeom>
        </p:spPr>
      </p:pic>
      <p:pic>
        <p:nvPicPr>
          <p:cNvPr id="10" name="Picture 9">
            <a:extLst>
              <a:ext uri="{FF2B5EF4-FFF2-40B4-BE49-F238E27FC236}">
                <a16:creationId xmlns:a16="http://schemas.microsoft.com/office/drawing/2014/main" id="{14826AB3-CB76-4EFA-A77B-D315A5BB788F}"/>
              </a:ext>
            </a:extLst>
          </p:cNvPr>
          <p:cNvPicPr>
            <a:picLocks noChangeAspect="1"/>
          </p:cNvPicPr>
          <p:nvPr/>
        </p:nvPicPr>
        <p:blipFill rotWithShape="1">
          <a:blip r:embed="rId3"/>
          <a:srcRect l="50992"/>
          <a:stretch/>
        </p:blipFill>
        <p:spPr>
          <a:xfrm>
            <a:off x="6334125" y="2678086"/>
            <a:ext cx="2716598" cy="192409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54"/>
          <p:cNvSpPr txBox="1">
            <a:spLocks noGrp="1"/>
          </p:cNvSpPr>
          <p:nvPr>
            <p:ph type="ctrTitle"/>
          </p:nvPr>
        </p:nvSpPr>
        <p:spPr>
          <a:xfrm>
            <a:off x="722400" y="721022"/>
            <a:ext cx="6874500" cy="135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Market Segmentation</a:t>
            </a:r>
            <a:endParaRPr dirty="0"/>
          </a:p>
        </p:txBody>
      </p:sp>
      <p:grpSp>
        <p:nvGrpSpPr>
          <p:cNvPr id="525" name="Google Shape;525;p54"/>
          <p:cNvGrpSpPr/>
          <p:nvPr/>
        </p:nvGrpSpPr>
        <p:grpSpPr>
          <a:xfrm>
            <a:off x="4878752" y="3072068"/>
            <a:ext cx="468423" cy="267213"/>
            <a:chOff x="859800" y="4133825"/>
            <a:chExt cx="700603" cy="399600"/>
          </a:xfrm>
        </p:grpSpPr>
        <p:sp>
          <p:nvSpPr>
            <p:cNvPr id="526" name="Google Shape;526;p54"/>
            <p:cNvSpPr/>
            <p:nvPr/>
          </p:nvSpPr>
          <p:spPr>
            <a:xfrm rot="8097417">
              <a:off x="1219729" y="4192451"/>
              <a:ext cx="282348" cy="282348"/>
            </a:xfrm>
            <a:prstGeom prst="halfFrame">
              <a:avLst>
                <a:gd name="adj1" fmla="val 7482"/>
                <a:gd name="adj2" fmla="val 7464"/>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7" name="Google Shape;527;p54"/>
            <p:cNvCxnSpPr/>
            <p:nvPr/>
          </p:nvCxnSpPr>
          <p:spPr>
            <a:xfrm>
              <a:off x="859800" y="4333625"/>
              <a:ext cx="667800" cy="0"/>
            </a:xfrm>
            <a:prstGeom prst="straightConnector1">
              <a:avLst/>
            </a:prstGeom>
            <a:noFill/>
            <a:ln w="28575" cap="flat" cmpd="sng">
              <a:solidFill>
                <a:schemeClr val="dk1"/>
              </a:solidFill>
              <a:prstDash val="solid"/>
              <a:round/>
              <a:headEnd type="none" w="med" len="med"/>
              <a:tailEnd type="none" w="med" len="med"/>
            </a:ln>
          </p:spPr>
        </p:cxnSp>
      </p:grpSp>
      <p:sp>
        <p:nvSpPr>
          <p:cNvPr id="3" name="Subtitle 2">
            <a:extLst>
              <a:ext uri="{FF2B5EF4-FFF2-40B4-BE49-F238E27FC236}">
                <a16:creationId xmlns:a16="http://schemas.microsoft.com/office/drawing/2014/main" id="{D5DD3995-F4C0-4E8B-B8F5-F2E67EFE89EF}"/>
              </a:ext>
            </a:extLst>
          </p:cNvPr>
          <p:cNvSpPr>
            <a:spLocks noGrp="1"/>
          </p:cNvSpPr>
          <p:nvPr>
            <p:ph type="subTitle" idx="1"/>
          </p:nvPr>
        </p:nvSpPr>
        <p:spPr>
          <a:xfrm>
            <a:off x="5983922" y="2827680"/>
            <a:ext cx="2727039" cy="1350300"/>
          </a:xfrm>
        </p:spPr>
        <p:txBody>
          <a:bodyPr/>
          <a:lstStyle/>
          <a:p>
            <a:r>
              <a:rPr lang="en-US" dirty="0"/>
              <a:t>	To ensure customer satisfaction and optimal profit, customer segmentation allows us to study and understand behaviors of customers. </a:t>
            </a:r>
            <a:endParaRPr lang="en-IN" dirty="0"/>
          </a:p>
        </p:txBody>
      </p:sp>
      <p:sp>
        <p:nvSpPr>
          <p:cNvPr id="10" name="Google Shape;242;p36">
            <a:extLst>
              <a:ext uri="{FF2B5EF4-FFF2-40B4-BE49-F238E27FC236}">
                <a16:creationId xmlns:a16="http://schemas.microsoft.com/office/drawing/2014/main" id="{0109BF8E-D524-45FE-B2B4-C889E0691570}"/>
              </a:ext>
            </a:extLst>
          </p:cNvPr>
          <p:cNvSpPr txBox="1">
            <a:spLocks/>
          </p:cNvSpPr>
          <p:nvPr/>
        </p:nvSpPr>
        <p:spPr>
          <a:xfrm>
            <a:off x="433039" y="2761372"/>
            <a:ext cx="3726611"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ublic Sans"/>
              <a:buNone/>
              <a:defRPr sz="1400" b="0" i="0" u="none" strike="noStrike" cap="none">
                <a:solidFill>
                  <a:schemeClr val="dk1"/>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Public Sans"/>
              <a:buNone/>
              <a:defRPr sz="1400" b="0" i="0" u="none" strike="noStrike" cap="none">
                <a:solidFill>
                  <a:schemeClr val="dk1"/>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Public Sans"/>
              <a:buNone/>
              <a:defRPr sz="1400" b="0" i="0" u="none" strike="noStrike" cap="none">
                <a:solidFill>
                  <a:schemeClr val="dk1"/>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Public Sans"/>
              <a:buNone/>
              <a:defRPr sz="1400" b="0" i="0" u="none" strike="noStrike" cap="none">
                <a:solidFill>
                  <a:schemeClr val="dk1"/>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Public Sans"/>
              <a:buNone/>
              <a:defRPr sz="1400" b="0" i="0" u="none" strike="noStrike" cap="none">
                <a:solidFill>
                  <a:schemeClr val="dk1"/>
                </a:solidFill>
                <a:latin typeface="Public Sans"/>
                <a:ea typeface="Public Sans"/>
                <a:cs typeface="Public Sans"/>
                <a:sym typeface="Public Sans"/>
              </a:defRPr>
            </a:lvl5pPr>
            <a:lvl6pPr marL="2743200" marR="0" lvl="5" indent="-317500" algn="l" rtl="0">
              <a:lnSpc>
                <a:spcPct val="100000"/>
              </a:lnSpc>
              <a:spcBef>
                <a:spcPts val="0"/>
              </a:spcBef>
              <a:spcAft>
                <a:spcPts val="0"/>
              </a:spcAft>
              <a:buClr>
                <a:schemeClr val="dk1"/>
              </a:buClr>
              <a:buSzPts val="1400"/>
              <a:buFont typeface="Public Sans"/>
              <a:buNone/>
              <a:defRPr sz="1400" b="0" i="0" u="none" strike="noStrike" cap="none">
                <a:solidFill>
                  <a:schemeClr val="dk1"/>
                </a:solidFill>
                <a:latin typeface="Public Sans"/>
                <a:ea typeface="Public Sans"/>
                <a:cs typeface="Public Sans"/>
                <a:sym typeface="Public Sans"/>
              </a:defRPr>
            </a:lvl6pPr>
            <a:lvl7pPr marL="3200400" marR="0" lvl="6" indent="-317500" algn="l" rtl="0">
              <a:lnSpc>
                <a:spcPct val="100000"/>
              </a:lnSpc>
              <a:spcBef>
                <a:spcPts val="0"/>
              </a:spcBef>
              <a:spcAft>
                <a:spcPts val="0"/>
              </a:spcAft>
              <a:buClr>
                <a:schemeClr val="dk1"/>
              </a:buClr>
              <a:buSzPts val="1400"/>
              <a:buFont typeface="Public Sans"/>
              <a:buNone/>
              <a:defRPr sz="1400" b="0" i="0" u="none" strike="noStrike" cap="none">
                <a:solidFill>
                  <a:schemeClr val="dk1"/>
                </a:solidFill>
                <a:latin typeface="Public Sans"/>
                <a:ea typeface="Public Sans"/>
                <a:cs typeface="Public Sans"/>
                <a:sym typeface="Public Sans"/>
              </a:defRPr>
            </a:lvl7pPr>
            <a:lvl8pPr marL="3657600" marR="0" lvl="7" indent="-317500" algn="l" rtl="0">
              <a:lnSpc>
                <a:spcPct val="100000"/>
              </a:lnSpc>
              <a:spcBef>
                <a:spcPts val="0"/>
              </a:spcBef>
              <a:spcAft>
                <a:spcPts val="0"/>
              </a:spcAft>
              <a:buClr>
                <a:schemeClr val="dk1"/>
              </a:buClr>
              <a:buSzPts val="1400"/>
              <a:buFont typeface="Public Sans"/>
              <a:buNone/>
              <a:defRPr sz="1400" b="0" i="0" u="none" strike="noStrike" cap="none">
                <a:solidFill>
                  <a:schemeClr val="dk1"/>
                </a:solidFill>
                <a:latin typeface="Public Sans"/>
                <a:ea typeface="Public Sans"/>
                <a:cs typeface="Public Sans"/>
                <a:sym typeface="Public Sans"/>
              </a:defRPr>
            </a:lvl8pPr>
            <a:lvl9pPr marL="4114800" marR="0" lvl="8" indent="-317500" algn="l" rtl="0">
              <a:lnSpc>
                <a:spcPct val="100000"/>
              </a:lnSpc>
              <a:spcBef>
                <a:spcPts val="0"/>
              </a:spcBef>
              <a:spcAft>
                <a:spcPts val="0"/>
              </a:spcAft>
              <a:buClr>
                <a:schemeClr val="dk1"/>
              </a:buClr>
              <a:buSzPts val="1400"/>
              <a:buFont typeface="Public Sans"/>
              <a:buNone/>
              <a:defRPr sz="1400" b="0" i="0" u="none" strike="noStrike" cap="none">
                <a:solidFill>
                  <a:schemeClr val="dk1"/>
                </a:solidFill>
                <a:latin typeface="Public Sans"/>
                <a:ea typeface="Public Sans"/>
                <a:cs typeface="Public Sans"/>
                <a:sym typeface="Public Sans"/>
              </a:defRPr>
            </a:lvl9pPr>
          </a:lstStyle>
          <a:p>
            <a:pPr marL="0" indent="0" algn="just"/>
            <a:r>
              <a:rPr lang="en-US" dirty="0"/>
              <a:t>“Market segmentation involves viewing a heterogeneous market as a number of smaller homogeneous markets in response to differing preferences, attributable to the desires of consumers for more precise satisfaction of their varying wants” </a:t>
            </a:r>
          </a:p>
          <a:p>
            <a:pPr marL="0" indent="0" algn="just"/>
            <a:r>
              <a:rPr lang="en-US" dirty="0"/>
              <a:t>– Smith, 1956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9"/>
          <p:cNvSpPr txBox="1">
            <a:spLocks noGrp="1"/>
          </p:cNvSpPr>
          <p:nvPr>
            <p:ph type="title"/>
          </p:nvPr>
        </p:nvSpPr>
        <p:spPr>
          <a:xfrm>
            <a:off x="2791276" y="2904484"/>
            <a:ext cx="5170903"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Database</a:t>
            </a:r>
            <a:endParaRPr dirty="0"/>
          </a:p>
        </p:txBody>
      </p:sp>
      <p:pic>
        <p:nvPicPr>
          <p:cNvPr id="7" name="Picture 6">
            <a:extLst>
              <a:ext uri="{FF2B5EF4-FFF2-40B4-BE49-F238E27FC236}">
                <a16:creationId xmlns:a16="http://schemas.microsoft.com/office/drawing/2014/main" id="{8BEF4768-EDB2-41A9-8EA3-0C3FF3AF5078}"/>
              </a:ext>
            </a:extLst>
          </p:cNvPr>
          <p:cNvPicPr>
            <a:picLocks noChangeAspect="1"/>
          </p:cNvPicPr>
          <p:nvPr/>
        </p:nvPicPr>
        <p:blipFill>
          <a:blip r:embed="rId3"/>
          <a:stretch>
            <a:fillRect/>
          </a:stretch>
        </p:blipFill>
        <p:spPr>
          <a:xfrm>
            <a:off x="159620" y="4544487"/>
            <a:ext cx="4581616" cy="481831"/>
          </a:xfrm>
          <a:prstGeom prst="rect">
            <a:avLst/>
          </a:prstGeom>
        </p:spPr>
      </p:pic>
      <p:pic>
        <p:nvPicPr>
          <p:cNvPr id="9" name="Picture 8">
            <a:extLst>
              <a:ext uri="{FF2B5EF4-FFF2-40B4-BE49-F238E27FC236}">
                <a16:creationId xmlns:a16="http://schemas.microsoft.com/office/drawing/2014/main" id="{A7CF5F0F-DCCB-4DBC-B7E0-1B734569996C}"/>
              </a:ext>
            </a:extLst>
          </p:cNvPr>
          <p:cNvPicPr>
            <a:picLocks noChangeAspect="1"/>
          </p:cNvPicPr>
          <p:nvPr/>
        </p:nvPicPr>
        <p:blipFill>
          <a:blip r:embed="rId4"/>
          <a:stretch>
            <a:fillRect/>
          </a:stretch>
        </p:blipFill>
        <p:spPr>
          <a:xfrm>
            <a:off x="2920071" y="117805"/>
            <a:ext cx="6154917" cy="232347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7"/>
          <p:cNvSpPr txBox="1">
            <a:spLocks noGrp="1"/>
          </p:cNvSpPr>
          <p:nvPr>
            <p:ph type="ctrTitle"/>
          </p:nvPr>
        </p:nvSpPr>
        <p:spPr>
          <a:xfrm>
            <a:off x="69012" y="766114"/>
            <a:ext cx="4365000" cy="941700"/>
          </a:xfrm>
          <a:prstGeom prst="rect">
            <a:avLst/>
          </a:prstGeom>
        </p:spPr>
        <p:txBody>
          <a:bodyPr spcFirstLastPara="1" wrap="square" lIns="91425" tIns="146300" rIns="91425" bIns="91425" anchor="t" anchorCtr="0">
            <a:noAutofit/>
          </a:bodyPr>
          <a:lstStyle/>
          <a:p>
            <a:pPr marL="0" lvl="0" indent="0" algn="l" rtl="0">
              <a:spcBef>
                <a:spcPts val="0"/>
              </a:spcBef>
              <a:spcAft>
                <a:spcPts val="0"/>
              </a:spcAft>
              <a:buNone/>
            </a:pPr>
            <a:r>
              <a:rPr lang="en" dirty="0"/>
              <a:t>DBSCAN Inputs</a:t>
            </a:r>
            <a:endParaRPr dirty="0"/>
          </a:p>
        </p:txBody>
      </p:sp>
      <p:sp>
        <p:nvSpPr>
          <p:cNvPr id="261" name="Google Shape;261;p37"/>
          <p:cNvSpPr txBox="1">
            <a:spLocks noGrp="1"/>
          </p:cNvSpPr>
          <p:nvPr>
            <p:ph type="subTitle" idx="1"/>
          </p:nvPr>
        </p:nvSpPr>
        <p:spPr>
          <a:xfrm>
            <a:off x="0" y="2319197"/>
            <a:ext cx="5379485" cy="1750500"/>
          </a:xfrm>
          <a:prstGeom prst="rect">
            <a:avLst/>
          </a:prstGeom>
        </p:spPr>
        <p:txBody>
          <a:bodyPr spcFirstLastPara="1" wrap="square" lIns="182875" tIns="182875" rIns="91425" bIns="91425" anchor="t" anchorCtr="0">
            <a:noAutofit/>
          </a:bodyPr>
          <a:lstStyle/>
          <a:p>
            <a:pPr marL="0" lvl="0" indent="0" algn="l" rtl="0">
              <a:spcBef>
                <a:spcPts val="0"/>
              </a:spcBef>
              <a:spcAft>
                <a:spcPts val="0"/>
              </a:spcAft>
              <a:buNone/>
            </a:pPr>
            <a:r>
              <a:rPr lang="en-US" dirty="0"/>
              <a:t>DBSCAN works based on two parameters: Epsilon and Minimum Points</a:t>
            </a:r>
          </a:p>
          <a:p>
            <a:pPr marL="0" lvl="0" indent="0" algn="l" rtl="0">
              <a:spcBef>
                <a:spcPts val="0"/>
              </a:spcBef>
              <a:spcAft>
                <a:spcPts val="0"/>
              </a:spcAft>
              <a:buNone/>
            </a:pPr>
            <a:endParaRPr lang="en-US" dirty="0"/>
          </a:p>
          <a:p>
            <a:pPr marL="342900" lvl="0" indent="-342900" algn="l" rtl="0">
              <a:spcBef>
                <a:spcPts val="0"/>
              </a:spcBef>
              <a:spcAft>
                <a:spcPts val="0"/>
              </a:spcAft>
              <a:buFont typeface="+mj-lt"/>
              <a:buAutoNum type="arabicPeriod"/>
            </a:pPr>
            <a:r>
              <a:rPr lang="en-US" dirty="0"/>
              <a:t>Epsilon determine a specified radius that if includes enough number of points within, we call it dense area. </a:t>
            </a:r>
          </a:p>
          <a:p>
            <a:pPr marL="342900" lvl="0" indent="-342900" algn="l" rtl="0">
              <a:spcBef>
                <a:spcPts val="0"/>
              </a:spcBef>
              <a:spcAft>
                <a:spcPts val="0"/>
              </a:spcAft>
              <a:buFont typeface="+mj-lt"/>
              <a:buAutoNum type="arabicPeriod"/>
            </a:pPr>
            <a:endParaRPr lang="en-US" dirty="0"/>
          </a:p>
          <a:p>
            <a:pPr marL="342900" lvl="0" indent="-342900" algn="l" rtl="0">
              <a:spcBef>
                <a:spcPts val="0"/>
              </a:spcBef>
              <a:spcAft>
                <a:spcPts val="0"/>
              </a:spcAft>
              <a:buFont typeface="+mj-lt"/>
              <a:buAutoNum type="arabicPeriod"/>
            </a:pPr>
            <a:r>
              <a:rPr lang="en-US" dirty="0"/>
              <a:t>minimumPoints determine the minimum number of data points we want in a neighborhood to define a cluster.</a:t>
            </a:r>
          </a:p>
        </p:txBody>
      </p:sp>
      <p:pic>
        <p:nvPicPr>
          <p:cNvPr id="3" name="Picture 2">
            <a:extLst>
              <a:ext uri="{FF2B5EF4-FFF2-40B4-BE49-F238E27FC236}">
                <a16:creationId xmlns:a16="http://schemas.microsoft.com/office/drawing/2014/main" id="{698B57D2-4C41-499E-B6A8-83BD548825C9}"/>
              </a:ext>
            </a:extLst>
          </p:cNvPr>
          <p:cNvPicPr>
            <a:picLocks noChangeAspect="1"/>
          </p:cNvPicPr>
          <p:nvPr/>
        </p:nvPicPr>
        <p:blipFill>
          <a:blip r:embed="rId3"/>
          <a:stretch>
            <a:fillRect/>
          </a:stretch>
        </p:blipFill>
        <p:spPr>
          <a:xfrm>
            <a:off x="5052294" y="2188576"/>
            <a:ext cx="4272862" cy="2666750"/>
          </a:xfrm>
          <a:prstGeom prst="rect">
            <a:avLst/>
          </a:prstGeom>
        </p:spPr>
      </p:pic>
    </p:spTree>
  </p:cSld>
  <p:clrMapOvr>
    <a:masterClrMapping/>
  </p:clrMapOvr>
</p:sld>
</file>

<file path=ppt/theme/theme1.xml><?xml version="1.0" encoding="utf-8"?>
<a:theme xmlns:a="http://schemas.openxmlformats.org/drawingml/2006/main" name="Thesis Defense on Women that Run for Political Positions by Slidesgo">
  <a:themeElements>
    <a:clrScheme name="Simple Light">
      <a:dk1>
        <a:srgbClr val="212121"/>
      </a:dk1>
      <a:lt1>
        <a:srgbClr val="ABD6C7"/>
      </a:lt1>
      <a:dk2>
        <a:srgbClr val="DCDFDE"/>
      </a:dk2>
      <a:lt2>
        <a:srgbClr val="F2F0EC"/>
      </a:lt2>
      <a:accent1>
        <a:srgbClr val="D0D0D0"/>
      </a:accent1>
      <a:accent2>
        <a:srgbClr val="E4E3E1"/>
      </a:accent2>
      <a:accent3>
        <a:srgbClr val="FFFFFF"/>
      </a:accent3>
      <a:accent4>
        <a:srgbClr val="FFFFFF"/>
      </a:accent4>
      <a:accent5>
        <a:srgbClr val="FFFFFF"/>
      </a:accent5>
      <a:accent6>
        <a:srgbClr val="FFFFFF"/>
      </a:accent6>
      <a:hlink>
        <a:srgbClr val="21212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661</TotalTime>
  <Words>1985</Words>
  <Application>Microsoft Office PowerPoint</Application>
  <PresentationFormat>On-screen Show (16:9)</PresentationFormat>
  <Paragraphs>176</Paragraphs>
  <Slides>19</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Assistant Light</vt:lpstr>
      <vt:lpstr>charter</vt:lpstr>
      <vt:lpstr>Arial</vt:lpstr>
      <vt:lpstr>Bebas Neue</vt:lpstr>
      <vt:lpstr>Fira Sans Extra Condensed Medium</vt:lpstr>
      <vt:lpstr>Public Sans</vt:lpstr>
      <vt:lpstr>Roboto Condensed Light</vt:lpstr>
      <vt:lpstr>Alata</vt:lpstr>
      <vt:lpstr>Roboto</vt:lpstr>
      <vt:lpstr>Thesis Defense on Women that Run for Political Positions by Slidesgo</vt:lpstr>
      <vt:lpstr>Market Segmentation  using  Density-Based Clustering </vt:lpstr>
      <vt:lpstr>01 – Density-Based Clustering</vt:lpstr>
      <vt:lpstr>02 – DBSCAN</vt:lpstr>
      <vt:lpstr>02 – DBSCAN</vt:lpstr>
      <vt:lpstr>02 – DBSCAN</vt:lpstr>
      <vt:lpstr>Why DBSCAN?</vt:lpstr>
      <vt:lpstr>Market Segmentation</vt:lpstr>
      <vt:lpstr>Our Database</vt:lpstr>
      <vt:lpstr>DBSCAN Inputs</vt:lpstr>
      <vt:lpstr>Getting minimumPoints</vt:lpstr>
      <vt:lpstr>Getting Epsilon</vt:lpstr>
      <vt:lpstr>DBSCAN</vt:lpstr>
      <vt:lpstr>WEKA: Simple K-Means</vt:lpstr>
      <vt:lpstr>WEKA: Simple K-Means</vt:lpstr>
      <vt:lpstr>WEKA: Simple K-Means</vt:lpstr>
      <vt:lpstr>Advantages</vt:lpstr>
      <vt:lpstr>Netflix’s “Because you watched…”</vt:lpstr>
      <vt:lpstr>RESOURCES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 Segmentation  using  Density-Based Clustering</dc:title>
  <dc:creator>Arushi Rai</dc:creator>
  <cp:lastModifiedBy>ARUSHI RAI - 70102000110</cp:lastModifiedBy>
  <cp:revision>39</cp:revision>
  <cp:lastPrinted>2022-03-19T01:46:46Z</cp:lastPrinted>
  <dcterms:modified xsi:type="dcterms:W3CDTF">2022-03-19T07:03:21Z</dcterms:modified>
</cp:coreProperties>
</file>